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94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82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38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3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15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99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7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91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04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48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299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</cp:revision>
  <dcterms:created xsi:type="dcterms:W3CDTF">2019-04-19T09:34:05Z</dcterms:created>
  <dcterms:modified xsi:type="dcterms:W3CDTF">2019-04-19T09:36:22Z</dcterms:modified>
</cp:coreProperties>
</file>