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85" r:id="rId3"/>
    <p:sldId id="281" r:id="rId4"/>
    <p:sldId id="286" r:id="rId5"/>
    <p:sldId id="287" r:id="rId6"/>
    <p:sldId id="295" r:id="rId7"/>
    <p:sldId id="288" r:id="rId8"/>
    <p:sldId id="290" r:id="rId9"/>
    <p:sldId id="289" r:id="rId10"/>
    <p:sldId id="296" r:id="rId11"/>
    <p:sldId id="294" r:id="rId12"/>
    <p:sldId id="267" r:id="rId13"/>
    <p:sldId id="297" r:id="rId14"/>
    <p:sldId id="283" r:id="rId15"/>
    <p:sldId id="292" r:id="rId16"/>
    <p:sldId id="291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30" autoAdjust="0"/>
    <p:restoredTop sz="94660"/>
  </p:normalViewPr>
  <p:slideViewPr>
    <p:cSldViewPr>
      <p:cViewPr varScale="1">
        <p:scale>
          <a:sx n="26" d="100"/>
          <a:sy n="26" d="100"/>
        </p:scale>
        <p:origin x="36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 advClick="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86;&#1081;%20&#1092;&#1080;&#1083;&#1100;&#1084;%202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86;&#1081;%20&#1092;&#1080;&#1083;&#1100;&#1084;%20300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2;&#1080;&#1076;&#1077;&#1086;\&#1055;&#1077;&#1089;&#1085;&#1080;-&#1074;&#1080;&#1076;&#1077;&#1086;\&#1048;&#1075;&#1086;&#1088;&#1100;%20&#1056;&#1072;&#1089;&#1090;&#1077;&#1088;&#1103;&#1077;&#1074;%20&#1056;&#1086;&#1084;&#1072;&#1096;&#1082;&#1080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28992" cy="3960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АЛКОГОЛЬ И НАРКОТИКИ – </a:t>
            </a:r>
            <a:br>
              <a:rPr lang="ru-RU" dirty="0" smtClean="0"/>
            </a:br>
            <a:r>
              <a:rPr lang="ru-RU" dirty="0" smtClean="0"/>
              <a:t>ЭТО САМЫЕ ПОДЛЫЕ УБИЙЦЫ, КОТОРЫЕ СНАЧАЛА ОТНИМАЮТ У ЧЕЛОВЕКА СВОБОДУ, А ПОТОМ САМОЕ ДОРОГОЕ,</a:t>
            </a:r>
            <a:br>
              <a:rPr lang="ru-RU" dirty="0" smtClean="0"/>
            </a:br>
            <a:r>
              <a:rPr lang="ru-RU" dirty="0" smtClean="0"/>
              <a:t> ЧТО ДАЕТСЯ ЕМУ </a:t>
            </a:r>
            <a:br>
              <a:rPr lang="ru-RU" dirty="0" smtClean="0"/>
            </a:br>
            <a:r>
              <a:rPr lang="ru-RU" dirty="0" smtClean="0"/>
              <a:t>ОДИН  РАЗ  - ЖИЗНЬ</a:t>
            </a:r>
            <a:endParaRPr lang="ru-RU" dirty="0"/>
          </a:p>
        </p:txBody>
      </p:sp>
      <p:pic>
        <p:nvPicPr>
          <p:cNvPr id="6" name="Рисунок 5" descr="devil-225x3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37616" y="2962672"/>
            <a:ext cx="2780016" cy="370668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365232" cy="1499616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СКАЖИ  </a:t>
            </a:r>
            <a:r>
              <a:rPr lang="ru-RU" sz="6600" b="1" dirty="0" smtClean="0">
                <a:solidFill>
                  <a:srgbClr val="FF0000"/>
                </a:solidFill>
              </a:rPr>
              <a:t>НЕТ</a:t>
            </a:r>
          </a:p>
          <a:p>
            <a:pPr algn="ctr"/>
            <a:r>
              <a:rPr lang="ru-RU" sz="4800" dirty="0" smtClean="0"/>
              <a:t> РАЗ  И  НАВСЕГДА!</a:t>
            </a:r>
            <a:endParaRPr lang="ru-RU" sz="4800" dirty="0"/>
          </a:p>
        </p:txBody>
      </p:sp>
      <p:pic>
        <p:nvPicPr>
          <p:cNvPr id="4" name="Содержимое 3" descr="x_0ca4db55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23528" y="692696"/>
            <a:ext cx="5118100" cy="3609975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40152" y="692696"/>
            <a:ext cx="2737236" cy="364887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913168" cy="1252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ВРЕМЯ ДАРОМ НЕ ТЕРЯЙ, ДОБРЫЕ ДЕЛА СКОРЕЙ СОВЕРШАЙ!</a:t>
            </a:r>
            <a:endParaRPr lang="ru-RU" sz="2000" dirty="0"/>
          </a:p>
        </p:txBody>
      </p:sp>
      <p:pic>
        <p:nvPicPr>
          <p:cNvPr id="5" name="Мой фильм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504825" y="1801813"/>
            <a:ext cx="8134350" cy="45720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7848600" cy="685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Альтернатива есть </a:t>
            </a:r>
          </a:p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всегда: </a:t>
            </a:r>
          </a:p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спорт, прогулки,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мечта, хобби,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чтение, семья !</a:t>
            </a:r>
            <a:endParaRPr lang="ru-RU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1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3848" y="332656"/>
            <a:ext cx="2699792" cy="1799861"/>
          </a:xfrm>
          <a:prstGeom prst="rect">
            <a:avLst/>
          </a:prstGeom>
        </p:spPr>
      </p:pic>
      <p:pic>
        <p:nvPicPr>
          <p:cNvPr id="3" name="Рисунок 2" descr="Фото-01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620688"/>
            <a:ext cx="2754307" cy="3672409"/>
          </a:xfrm>
          <a:prstGeom prst="rect">
            <a:avLst/>
          </a:prstGeom>
        </p:spPr>
      </p:pic>
      <p:pic>
        <p:nvPicPr>
          <p:cNvPr id="4" name="Рисунок 3" descr="Фото-01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12160" y="332656"/>
            <a:ext cx="2679762" cy="3573016"/>
          </a:xfrm>
          <a:prstGeom prst="rect">
            <a:avLst/>
          </a:prstGeom>
        </p:spPr>
      </p:pic>
      <p:pic>
        <p:nvPicPr>
          <p:cNvPr id="12" name="Рисунок 11" descr="IMG_968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3140968"/>
            <a:ext cx="4752528" cy="3168352"/>
          </a:xfrm>
          <a:prstGeom prst="rect">
            <a:avLst/>
          </a:prstGeom>
        </p:spPr>
      </p:pic>
      <p:pic>
        <p:nvPicPr>
          <p:cNvPr id="2" name="Рисунок 1" descr="Фото-001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87824" y="1844824"/>
            <a:ext cx="3240360" cy="2430270"/>
          </a:xfrm>
          <a:prstGeom prst="rect">
            <a:avLst/>
          </a:prstGeom>
        </p:spPr>
      </p:pic>
      <p:pic>
        <p:nvPicPr>
          <p:cNvPr id="5" name="Рисунок 4" descr="DSC_117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520" y="4437112"/>
            <a:ext cx="3131840" cy="2074336"/>
          </a:xfrm>
          <a:prstGeom prst="rect">
            <a:avLst/>
          </a:prstGeom>
        </p:spPr>
      </p:pic>
      <p:pic>
        <p:nvPicPr>
          <p:cNvPr id="9" name="Рисунок 8" descr="Фото-020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3908926" y="4524122"/>
            <a:ext cx="2424269" cy="1818202"/>
          </a:xfrm>
          <a:prstGeom prst="rect">
            <a:avLst/>
          </a:prstGeom>
        </p:spPr>
      </p:pic>
      <p:pic>
        <p:nvPicPr>
          <p:cNvPr id="10" name="Рисунок 9" descr="Фото-009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75856" y="4149080"/>
            <a:ext cx="1239602" cy="1652803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7" descr="Безымянн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700808"/>
            <a:ext cx="633670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357188" y="428625"/>
            <a:ext cx="571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Всё в наших  руках!</a:t>
            </a: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ВЫБИРАЕМ ЖИЗНЬ!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Мой фильм 3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556792"/>
            <a:ext cx="8532440" cy="479949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12464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Да  здравствует здоровье</a:t>
            </a:r>
          </a:p>
          <a:p>
            <a:pPr algn="ctr">
              <a:buNone/>
              <a:defRPr/>
            </a:pPr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Физическое и духовное !</a:t>
            </a:r>
            <a:endParaRPr lang="ru-RU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sdds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1772816"/>
            <a:ext cx="6232852" cy="468052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8077200" cy="1673352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БЛАГОДАРИМ </a:t>
            </a:r>
            <a:br>
              <a:rPr lang="ru-RU" sz="4400" dirty="0" smtClean="0"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ru-RU" sz="4400" dirty="0" smtClean="0">
                <a:effectLst>
                  <a:reflection blurRad="6350" stA="60000" endA="900" endPos="58000" dir="5400000" sy="-100000" algn="bl" rotWithShape="0"/>
                </a:effectLst>
              </a:rPr>
              <a:t>          ЗА     ВНИМАНИЕ</a:t>
            </a:r>
            <a:endParaRPr lang="ru-RU" sz="44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162880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Алкоголизм и наркомания процветают на сегодняшний день, а за ними следуют их неизменные спутники – </a:t>
            </a:r>
            <a:r>
              <a:rPr lang="ru-RU" sz="2800" b="1" dirty="0" smtClean="0">
                <a:latin typeface="+mj-lt"/>
              </a:rPr>
              <a:t>тяжелые расстройства психики и всего организма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, преступление, тяжелые болезни, смерть. 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03648" y="1628800"/>
            <a:ext cx="6552728" cy="482448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252728"/>
          </a:xfrm>
        </p:spPr>
        <p:txBody>
          <a:bodyPr/>
          <a:lstStyle/>
          <a:p>
            <a:r>
              <a:rPr lang="ru-RU" dirty="0" smtClean="0"/>
              <a:t>НАКАЗАНИЕ ЗА ПЬЯНСТВО</a:t>
            </a:r>
            <a:endParaRPr lang="ru-RU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62560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«За пьянство» (медаль)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Одно время  в России пьянство преследовалось государством.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Петре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пьяницам, попавшим в тюрьму, вешали на шею тяжелую чугунную медаль с надписью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 пьянство».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 медали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6.8 кг,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считая цепей.  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неделю. 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pic>
        <p:nvPicPr>
          <p:cNvPr id="30723" name="Picture 4" descr="5450c13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4077072"/>
            <a:ext cx="3063826" cy="246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medal-za-pyanstvo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4196682"/>
            <a:ext cx="2567310" cy="239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2510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ЖЕРТВЫ АЛКОГОЛЬНОЙ ЗАВИСИМОСТИ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572000" cy="46238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Вот такого необычного вида людей мы можем наблюдать каждый день. </a:t>
            </a:r>
          </a:p>
          <a:p>
            <a:pPr>
              <a:buNone/>
            </a:pPr>
            <a:r>
              <a:rPr lang="ru-RU" dirty="0" smtClean="0"/>
              <a:t>     У кого</a:t>
            </a:r>
            <a:r>
              <a:rPr lang="en-US" dirty="0" smtClean="0"/>
              <a:t>-</a:t>
            </a:r>
            <a:r>
              <a:rPr lang="ru-RU" dirty="0" smtClean="0"/>
              <a:t>то они могут вызывать чувство сожаления о том, что человек добровольно подвергает </a:t>
            </a:r>
            <a:r>
              <a:rPr lang="en-US" dirty="0" smtClean="0"/>
              <a:t> </a:t>
            </a:r>
            <a:r>
              <a:rPr lang="ru-RU" dirty="0" smtClean="0"/>
              <a:t>свою жизнь  опасности, у других, что большинство –брезгливости, отвращения.</a:t>
            </a:r>
            <a:endParaRPr lang="ru-RU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300192" y="260648"/>
            <a:ext cx="2591850" cy="3887775"/>
          </a:xfrm>
          <a:prstGeom prst="rect">
            <a:avLst/>
          </a:prstGeom>
          <a:noFill/>
          <a:ln/>
        </p:spPr>
      </p:pic>
      <p:pic>
        <p:nvPicPr>
          <p:cNvPr id="5" name="Рисунок 4" descr="112vodka-spoil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4365104"/>
            <a:ext cx="3826366" cy="215128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ЖЕРТВЫ АЛКОГОЛЬНОЙ ЗАВИСИМОСТИ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Поверь никто из них не представлял себе такого будущего. Употребляя алкоголь, наркотики эти люди желали спастись от одиночества, уйти от проблем, обрести чувство легкости, радости, бодрости и не заметили как стали не свободными, морально деградировали. Зависимость развивается быстро – 1-3 года. И теперь добровольно лечиться  они не хотят.</a:t>
            </a:r>
          </a:p>
          <a:p>
            <a:endParaRPr lang="ru-RU" dirty="0"/>
          </a:p>
        </p:txBody>
      </p:sp>
      <p:pic>
        <p:nvPicPr>
          <p:cNvPr id="10" name="Рисунок 9" descr="14258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060848"/>
            <a:ext cx="4536504" cy="3402378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ВЫБЕРИ ПРАВИЛЬНУЮ ДОРОГУ</a:t>
            </a:r>
            <a:endParaRPr lang="ru-RU" sz="3600" dirty="0"/>
          </a:p>
        </p:txBody>
      </p:sp>
      <p:pic>
        <p:nvPicPr>
          <p:cNvPr id="6" name="Игорь Растеряев Ромаш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331640" y="1601416"/>
            <a:ext cx="6792755" cy="5094566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пей. Пьянство – это горе.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Водка – чертово дело.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844824"/>
            <a:ext cx="4038600" cy="4623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Никто, кроме тебя не может сделать твой выбор в пользу сознательной трезвости. Вспомни сколько смертей и несчастий связано с алкоголем и наркотиками. Будь сильным, сделай правильный выбор!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5" name="Содержимое 4" descr="img1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707904" y="1988840"/>
            <a:ext cx="5180384" cy="3885288"/>
          </a:xfr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Не верь рекламе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61456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dirty="0" smtClean="0"/>
              <a:t>Вы думаете, что пиво рекламируют потому, что оно полезно?  Пиво рекламируют                                убийцы, их не интересует твое будущее, им нужна прибыль.</a:t>
            </a:r>
          </a:p>
          <a:p>
            <a:pPr marL="0" indent="0">
              <a:buNone/>
            </a:pPr>
            <a:endParaRPr lang="ru-RU" sz="4600" dirty="0" smtClean="0"/>
          </a:p>
          <a:p>
            <a:pPr marL="0" indent="0">
              <a:buNone/>
            </a:pPr>
            <a:r>
              <a:rPr lang="ru-RU" sz="3400" dirty="0" smtClean="0"/>
              <a:t>Некоторые полагают, что производство пива и торговля им приносит пользу бюджету государства. Но почти все марки пива и предприятия, его производящие принадлежат иностранным корпорациям. Например, доходы от пива "Невского" уходят в Данию, пива "</a:t>
            </a:r>
            <a:r>
              <a:rPr lang="ru-RU" sz="3400" dirty="0" err="1" smtClean="0"/>
              <a:t>Холстер</a:t>
            </a:r>
            <a:r>
              <a:rPr lang="ru-RU" sz="3400" dirty="0" smtClean="0"/>
              <a:t>" - в Германию, "Миллер" - в Америку, "Старый мельник" - в Турцию, "Толстяк" - в Бельгию, "Бочкарев" - в Испанию, "Золотая Бочка" - в Южную Африку. Прибыль от пива концерна "Балтика" уходит в Скандинавию. Свое здоровье и деньги российские потребители пива отдают иностранцам. </a:t>
            </a:r>
            <a:endParaRPr lang="ru-RU" sz="3400" dirty="0"/>
          </a:p>
        </p:txBody>
      </p:sp>
      <p:pic>
        <p:nvPicPr>
          <p:cNvPr id="5" name="Рисунок 4" descr="pa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2160" y="188640"/>
            <a:ext cx="2359647" cy="1763836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6544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«Путь России от разорения к достатку  - это путь трезвой России.»     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7" name="Рисунок 6" descr="x_1f427b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1700808"/>
            <a:ext cx="4882615" cy="4680520"/>
          </a:xfrm>
          <a:prstGeom prst="rect">
            <a:avLst/>
          </a:prstGeom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715</TotalTime>
  <Words>471</Words>
  <Application>Microsoft Office PowerPoint</Application>
  <PresentationFormat>Экран (4:3)</PresentationFormat>
  <Paragraphs>34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Corbel</vt:lpstr>
      <vt:lpstr>Impact</vt:lpstr>
      <vt:lpstr>Times New Roman</vt:lpstr>
      <vt:lpstr>Wingdings</vt:lpstr>
      <vt:lpstr>Wingdings 2</vt:lpstr>
      <vt:lpstr>Wingdings 3</vt:lpstr>
      <vt:lpstr>Модульная</vt:lpstr>
      <vt:lpstr>АЛКОГОЛЬ И НАРКОТИКИ –  ЭТО САМЫЕ ПОДЛЫЕ УБИЙЦЫ, КОТОРЫЕ СНАЧАЛА ОТНИМАЮТ У ЧЕЛОВЕКА СВОБОДУ, А ПОТОМ САМОЕ ДОРОГОЕ,  ЧТО ДАЕТСЯ ЕМУ  ОДИН  РАЗ  - ЖИЗНЬ</vt:lpstr>
      <vt:lpstr>Презентация PowerPoint</vt:lpstr>
      <vt:lpstr>НАКАЗАНИЕ ЗА ПЬЯНСТВО</vt:lpstr>
      <vt:lpstr>ЖЕРТВЫ АЛКОГОЛЬНОЙ ЗАВИСИМОСТИ</vt:lpstr>
      <vt:lpstr>ЖЕРТВЫ АЛКОГОЛЬНОЙ ЗАВИСИМОСТИ</vt:lpstr>
      <vt:lpstr>ВЫБЕРИ ПРАВИЛЬНУЮ ДОРОГУ</vt:lpstr>
      <vt:lpstr>Не пей. Пьянство – это горе.  Водка – чертово дело.</vt:lpstr>
      <vt:lpstr> Не верь рекламе</vt:lpstr>
      <vt:lpstr>«Путь России от разорения к достатку  - это путь трезвой России.»          </vt:lpstr>
      <vt:lpstr>Презентация PowerPoint</vt:lpstr>
      <vt:lpstr>ВРЕМЯ ДАРОМ НЕ ТЕРЯЙ, ДОБРЫЕ ДЕЛА СКОРЕЙ СОВЕРШАЙ!</vt:lpstr>
      <vt:lpstr>Презентация PowerPoint</vt:lpstr>
      <vt:lpstr>Презентация PowerPoint</vt:lpstr>
      <vt:lpstr>Презентация PowerPoint</vt:lpstr>
      <vt:lpstr>МЫ ВЫБИРАЕМ ЖИЗНЬ!</vt:lpstr>
      <vt:lpstr>Презентация PowerPoint</vt:lpstr>
      <vt:lpstr>БЛАГОДАРИМ            ЗА    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Николаевна Елена</dc:creator>
  <cp:lastModifiedBy>Novoat</cp:lastModifiedBy>
  <cp:revision>71</cp:revision>
  <dcterms:created xsi:type="dcterms:W3CDTF">2015-03-15T16:55:48Z</dcterms:created>
  <dcterms:modified xsi:type="dcterms:W3CDTF">2017-03-10T04:59:04Z</dcterms:modified>
</cp:coreProperties>
</file>