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 sz="1400"/>
              <a:t>&lt;заголовок&gt;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 sz="1400"/>
              <a:t>&lt;дата/время&gt;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 sz="1400"/>
              <a:t>&lt;нижний колонтитул&gt;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1001001E-B301-4FCF-B962-F2A38D21789F}" type="slidenum">
              <a:rPr lang="ru-RU" sz="140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71563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tIns="91440"/>
          <a:lstStyle/>
          <a:p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tIns="91440"/>
          <a:lstStyle/>
          <a:p>
            <a:fld id="{19FCDAD1-7F52-40F8-9768-1B11D942B17B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/>
              <a:t>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tIns="91440"/>
          <a:lstStyle/>
          <a:p>
            <a:endParaRPr/>
          </a:p>
        </p:txBody>
      </p:sp>
      <p:sp>
        <p:nvSpPr>
          <p:cNvPr id="181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tIns="91440"/>
          <a:lstStyle/>
          <a:p>
            <a:fld id="{A08259D5-0943-4A61-9701-B67B034B5F0D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/>
              <a:t>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tIns="91440"/>
          <a:lstStyle/>
          <a:p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tIns="91440"/>
          <a:lstStyle/>
          <a:p>
            <a:fld id="{3E352A9F-240D-4CE8-B436-E2A51275325A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440"/>
            <a:ext cx="1097244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44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44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2880" y="160416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2880" y="160416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44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8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44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440"/>
            <a:ext cx="10972440" cy="1897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tIns="91440"/>
          <a:lstStyle/>
          <a:p>
            <a:r>
              <a:rPr lang="ru-RU">
                <a:solidFill>
                  <a:srgbClr val="000000"/>
                </a:solidFill>
                <a:latin typeface="Calibri"/>
              </a:rPr>
              <a:t>18.12.15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tIns="91440"/>
          <a:lstStyle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tIns="91440"/>
          <a:lstStyle/>
          <a:p>
            <a:fld id="{EAF9A214-3BC7-4AA3-97F0-5A99397B8D40}" type="slidenum">
              <a:rPr lang="ru-RU">
                <a:solidFill>
                  <a:srgbClr val="000000"/>
                </a:solidFill>
                <a:latin typeface="Calibri"/>
              </a:rPr>
              <a:pPr/>
              <a:t>‹#›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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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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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45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79200" y="108000"/>
            <a:ext cx="2212200" cy="243792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3809520" y="345960"/>
            <a:ext cx="7533720" cy="564120"/>
          </a:xfrm>
          <a:prstGeom prst="rect">
            <a:avLst/>
          </a:prstGeom>
          <a:noFill/>
          <a:ln>
            <a:noFill/>
          </a:ln>
        </p:spPr>
        <p:txBody>
          <a:bodyPr tIns="91440"/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/>
              </a:rPr>
              <a:t>МАОУ Новолоктинская СОШ</a:t>
            </a: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6120360" y="3960000"/>
            <a:ext cx="6071760" cy="3317400"/>
          </a:xfrm>
          <a:prstGeom prst="rect">
            <a:avLst/>
          </a:prstGeom>
          <a:noFill/>
          <a:ln>
            <a:noFill/>
          </a:ln>
        </p:spPr>
        <p:txBody>
          <a:bodyPr tIns="91440"/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Разработал: педагог-организатор </a:t>
            </a:r>
            <a:endParaRPr dirty="0"/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МАОУ 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</a:rPr>
              <a:t>Новолоктинская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 СОШ </a:t>
            </a:r>
            <a:endParaRPr dirty="0"/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Котова С.Н.</a:t>
            </a:r>
            <a:endParaRPr dirty="0"/>
          </a:p>
        </p:txBody>
      </p:sp>
      <p:pic>
        <p:nvPicPr>
          <p:cNvPr id="4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1920" y="3435840"/>
            <a:ext cx="1738080" cy="250416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5840" y="1063440"/>
            <a:ext cx="880920" cy="1011240"/>
          </a:xfrm>
          <a:prstGeom prst="rect">
            <a:avLst/>
          </a:prstGeom>
          <a:ln>
            <a:noFill/>
          </a:ln>
        </p:spPr>
      </p:pic>
      <p:pic>
        <p:nvPicPr>
          <p:cNvPr id="50" name="Рисунок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8760" y="2898720"/>
            <a:ext cx="880920" cy="101124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8440" y="2082600"/>
            <a:ext cx="649440" cy="745560"/>
          </a:xfrm>
          <a:prstGeom prst="rect">
            <a:avLst/>
          </a:prstGeom>
          <a:ln>
            <a:noFill/>
          </a:ln>
        </p:spPr>
      </p:pic>
      <p:pic>
        <p:nvPicPr>
          <p:cNvPr id="52" name="Рисунок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77120" y="2678040"/>
            <a:ext cx="880920" cy="1011240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57080" y="844920"/>
            <a:ext cx="632880" cy="726480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7120" y="4784040"/>
            <a:ext cx="880920" cy="1011240"/>
          </a:xfrm>
          <a:prstGeom prst="rect">
            <a:avLst/>
          </a:prstGeom>
          <a:ln>
            <a:noFill/>
          </a:ln>
        </p:spPr>
      </p:pic>
      <p:pic>
        <p:nvPicPr>
          <p:cNvPr id="55" name="Рисунок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08440" y="3183840"/>
            <a:ext cx="556560" cy="639000"/>
          </a:xfrm>
          <a:prstGeom prst="rect">
            <a:avLst/>
          </a:prstGeom>
          <a:ln>
            <a:noFill/>
          </a:ln>
        </p:spPr>
      </p:pic>
      <p:pic>
        <p:nvPicPr>
          <p:cNvPr id="56" name="Рисунок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69200" y="5011920"/>
            <a:ext cx="556560" cy="63900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17960" y="1512360"/>
            <a:ext cx="556560" cy="639000"/>
          </a:xfrm>
          <a:prstGeom prst="rect">
            <a:avLst/>
          </a:prstGeom>
          <a:ln>
            <a:noFill/>
          </a:ln>
        </p:spPr>
      </p:pic>
      <p:sp>
        <p:nvSpPr>
          <p:cNvPr id="58" name="TextShape 3"/>
          <p:cNvSpPr txBox="1"/>
          <p:nvPr/>
        </p:nvSpPr>
        <p:spPr>
          <a:xfrm>
            <a:off x="3047040" y="2340000"/>
            <a:ext cx="6672960" cy="4917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800" b="1" dirty="0">
                <a:latin typeface="Times New Roman"/>
              </a:rPr>
              <a:t>Проект «Школа — территория детства»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Изображение\Изображение 1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76" y="1857364"/>
            <a:ext cx="5110165" cy="3833264"/>
          </a:xfrm>
          <a:prstGeom prst="rect">
            <a:avLst/>
          </a:prstGeom>
          <a:noFill/>
        </p:spPr>
      </p:pic>
      <p:pic>
        <p:nvPicPr>
          <p:cNvPr id="115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32504" y="188640"/>
            <a:ext cx="982800" cy="112824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68098" y="5715016"/>
            <a:ext cx="754200" cy="865800"/>
          </a:xfrm>
          <a:prstGeom prst="rect">
            <a:avLst/>
          </a:prstGeom>
          <a:ln>
            <a:noFill/>
          </a:ln>
        </p:spPr>
      </p:pic>
      <p:pic>
        <p:nvPicPr>
          <p:cNvPr id="11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60496" y="3356992"/>
            <a:ext cx="1176120" cy="1350000"/>
          </a:xfrm>
          <a:prstGeom prst="rect">
            <a:avLst/>
          </a:prstGeom>
          <a:ln>
            <a:noFill/>
          </a:ln>
        </p:spPr>
      </p:pic>
      <p:sp>
        <p:nvSpPr>
          <p:cNvPr id="122" name="TextShape 1"/>
          <p:cNvSpPr txBox="1"/>
          <p:nvPr/>
        </p:nvSpPr>
        <p:spPr>
          <a:xfrm>
            <a:off x="3215680" y="332656"/>
            <a:ext cx="6120000" cy="1260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Подвижные перемены на свежем воздухе, </a:t>
            </a:r>
            <a:endParaRPr lang="ru-RU" sz="2200" b="1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динамические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паузы. </a:t>
            </a:r>
            <a:endParaRPr lang="ru-RU" sz="2200" b="1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Добро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пожаловать в наш Лабиринт!</a:t>
            </a:r>
            <a:endParaRPr/>
          </a:p>
        </p:txBody>
      </p:sp>
      <p:sp>
        <p:nvSpPr>
          <p:cNvPr id="13" name="TextShape 1"/>
          <p:cNvSpPr txBox="1"/>
          <p:nvPr/>
        </p:nvSpPr>
        <p:spPr>
          <a:xfrm>
            <a:off x="5381620" y="5598000"/>
            <a:ext cx="6120000" cy="1260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Не забываем мы и о турнике</a:t>
            </a:r>
            <a:endParaRPr/>
          </a:p>
        </p:txBody>
      </p:sp>
      <p:pic>
        <p:nvPicPr>
          <p:cNvPr id="2" name="Picture 2" descr="F:\DCIM\101PHOTO\SAM_1425.JPG"/>
          <p:cNvPicPr>
            <a:picLocks noChangeAspect="1" noChangeArrowheads="1"/>
          </p:cNvPicPr>
          <p:nvPr/>
        </p:nvPicPr>
        <p:blipFill>
          <a:blip r:embed="rId5" cstate="print"/>
          <a:srcRect t="10170"/>
          <a:stretch>
            <a:fillRect/>
          </a:stretch>
        </p:blipFill>
        <p:spPr bwMode="auto">
          <a:xfrm>
            <a:off x="551384" y="2420888"/>
            <a:ext cx="5400600" cy="3638507"/>
          </a:xfrm>
          <a:prstGeom prst="rect">
            <a:avLst/>
          </a:prstGeom>
          <a:noFill/>
        </p:spPr>
      </p:pic>
      <p:pic>
        <p:nvPicPr>
          <p:cNvPr id="120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3672" y="2564904"/>
            <a:ext cx="681120" cy="781920"/>
          </a:xfrm>
          <a:prstGeom prst="rect">
            <a:avLst/>
          </a:prstGeom>
          <a:ln>
            <a:noFill/>
          </a:ln>
        </p:spPr>
      </p:pic>
      <p:pic>
        <p:nvPicPr>
          <p:cNvPr id="119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1864" y="5445224"/>
            <a:ext cx="982800" cy="1128240"/>
          </a:xfrm>
          <a:prstGeom prst="rect">
            <a:avLst/>
          </a:prstGeom>
          <a:ln>
            <a:noFill/>
          </a:ln>
        </p:spPr>
      </p:pic>
      <p:pic>
        <p:nvPicPr>
          <p:cNvPr id="121" name="Рисунок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424" y="5729760"/>
            <a:ext cx="982800" cy="112824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1864" y="1772816"/>
            <a:ext cx="2579400" cy="2961360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4"/>
          <p:cNvPicPr/>
          <p:nvPr/>
        </p:nvPicPr>
        <p:blipFill>
          <a:blip r:embed="rId6" cstate="print"/>
          <a:srcRect t="63891" r="51667"/>
          <a:stretch>
            <a:fillRect/>
          </a:stretch>
        </p:blipFill>
        <p:spPr>
          <a:xfrm>
            <a:off x="8760296" y="1484784"/>
            <a:ext cx="2088232" cy="154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снежные фигуры\Изображение 1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40" y="1285860"/>
            <a:ext cx="5072668" cy="5323661"/>
          </a:xfrm>
          <a:prstGeom prst="rect">
            <a:avLst/>
          </a:prstGeom>
          <a:noFill/>
        </p:spPr>
      </p:pic>
      <p:pic>
        <p:nvPicPr>
          <p:cNvPr id="124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6080" y="1412776"/>
            <a:ext cx="4320480" cy="4282744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10842" y="0"/>
            <a:ext cx="848520" cy="974160"/>
          </a:xfrm>
          <a:prstGeom prst="rect">
            <a:avLst/>
          </a:prstGeom>
          <a:ln>
            <a:noFill/>
          </a:ln>
        </p:spPr>
      </p:pic>
      <p:pic>
        <p:nvPicPr>
          <p:cNvPr id="126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1752" y="2214554"/>
            <a:ext cx="1482120" cy="1701360"/>
          </a:xfrm>
          <a:prstGeom prst="rect">
            <a:avLst/>
          </a:prstGeom>
          <a:ln>
            <a:noFill/>
          </a:ln>
        </p:spPr>
      </p:pic>
      <p:pic>
        <p:nvPicPr>
          <p:cNvPr id="127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1760" y="5687640"/>
            <a:ext cx="875160" cy="100476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640" y="5366520"/>
            <a:ext cx="875160" cy="100476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71160" y="3652920"/>
            <a:ext cx="875160" cy="1004760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24360" y="4864320"/>
            <a:ext cx="875160" cy="1004760"/>
          </a:xfrm>
          <a:prstGeom prst="rect">
            <a:avLst/>
          </a:prstGeom>
          <a:ln>
            <a:noFill/>
          </a:ln>
        </p:spPr>
      </p:pic>
      <p:pic>
        <p:nvPicPr>
          <p:cNvPr id="131" name="Рисунок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9440" y="5687640"/>
            <a:ext cx="875160" cy="1004760"/>
          </a:xfrm>
          <a:prstGeom prst="rect">
            <a:avLst/>
          </a:prstGeom>
          <a:ln>
            <a:noFill/>
          </a:ln>
        </p:spPr>
      </p:pic>
      <p:sp>
        <p:nvSpPr>
          <p:cNvPr id="132" name="TextShape 1"/>
          <p:cNvSpPr txBox="1"/>
          <p:nvPr/>
        </p:nvSpPr>
        <p:spPr>
          <a:xfrm>
            <a:off x="3381356" y="0"/>
            <a:ext cx="8107446" cy="1078606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Ты любишь природу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?</a:t>
            </a: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К птицам относишься бережно? </a:t>
            </a:r>
            <a:endParaRPr lang="ru-RU" sz="2200" b="1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Покорми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их зимой, когда им особенно трудно.</a:t>
            </a:r>
            <a:endParaRPr/>
          </a:p>
        </p:txBody>
      </p:sp>
      <p:pic>
        <p:nvPicPr>
          <p:cNvPr id="12" name="Рисунок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667108" cy="23574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Мои документы\Мои рисунки\Изображение\Изображение 1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276872"/>
            <a:ext cx="5266460" cy="3950505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Мои рисунки\Изображение\Изображение 1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594" y="1214422"/>
            <a:ext cx="5544133" cy="4158794"/>
          </a:xfrm>
          <a:prstGeom prst="rect">
            <a:avLst/>
          </a:prstGeom>
          <a:noFill/>
        </p:spPr>
      </p:pic>
      <p:pic>
        <p:nvPicPr>
          <p:cNvPr id="134" name="Рисунок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35" name="Рисунок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52240" y="3426480"/>
            <a:ext cx="690840" cy="79308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53718" y="1000108"/>
            <a:ext cx="1182960" cy="135828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73040" y="5208840"/>
            <a:ext cx="1171800" cy="134532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2860" y="1285860"/>
            <a:ext cx="1182960" cy="135828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0960" y="5214950"/>
            <a:ext cx="1182960" cy="135828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53124" y="5500702"/>
            <a:ext cx="812880" cy="93312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4840" y="1994040"/>
            <a:ext cx="812880" cy="93312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3780000" y="540000"/>
            <a:ext cx="7560000" cy="721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Снежный городок — это место, 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где каждый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найдёт работу по 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плечу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76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45" name="Рисунок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0800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60000" y="1961640"/>
            <a:ext cx="642960" cy="73836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000" y="3765960"/>
            <a:ext cx="796320" cy="91404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0960" y="2148480"/>
            <a:ext cx="784080" cy="900360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4320000" y="540000"/>
            <a:ext cx="6916680" cy="406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200" b="1">
                <a:solidFill>
                  <a:srgbClr val="000000"/>
                </a:solidFill>
                <a:latin typeface="Times New Roman"/>
              </a:rPr>
              <a:t>Какой же Новый год без Деда Мороза и Снегурочки?</a:t>
            </a:r>
            <a:endParaRPr/>
          </a:p>
        </p:txBody>
      </p:sp>
      <p:pic>
        <p:nvPicPr>
          <p:cNvPr id="146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280" y="30204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3552" y="5157192"/>
            <a:ext cx="1173960" cy="134784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F:\DCIM\101PHOTO\SAM_1421.JPG"/>
          <p:cNvPicPr>
            <a:picLocks noChangeAspect="1" noChangeArrowheads="1"/>
          </p:cNvPicPr>
          <p:nvPr/>
        </p:nvPicPr>
        <p:blipFill>
          <a:blip r:embed="rId4" cstate="print"/>
          <a:srcRect t="13251" r="19289" b="11150"/>
          <a:stretch>
            <a:fillRect/>
          </a:stretch>
        </p:blipFill>
        <p:spPr bwMode="auto">
          <a:xfrm>
            <a:off x="3647728" y="1268760"/>
            <a:ext cx="738031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9080"/>
            <a:ext cx="3420000" cy="1960920"/>
          </a:xfrm>
          <a:prstGeom prst="rect">
            <a:avLst/>
          </a:prstGeom>
          <a:ln>
            <a:noFill/>
          </a:ln>
        </p:spPr>
      </p:pic>
      <p:pic>
        <p:nvPicPr>
          <p:cNvPr id="153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96594" y="2786058"/>
            <a:ext cx="899640" cy="103284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4892" y="3571876"/>
            <a:ext cx="1221840" cy="1402920"/>
          </a:xfrm>
          <a:prstGeom prst="rect">
            <a:avLst/>
          </a:prstGeom>
          <a:ln>
            <a:noFill/>
          </a:ln>
        </p:spPr>
      </p:pic>
      <p:pic>
        <p:nvPicPr>
          <p:cNvPr id="155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8032" y="0"/>
            <a:ext cx="1128600" cy="129564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836" y="2786058"/>
            <a:ext cx="825840" cy="948240"/>
          </a:xfrm>
          <a:prstGeom prst="rect">
            <a:avLst/>
          </a:prstGeom>
          <a:ln>
            <a:noFill/>
          </a:ln>
        </p:spPr>
      </p:pic>
      <p:sp>
        <p:nvSpPr>
          <p:cNvPr id="158" name="TextShape 1"/>
          <p:cNvSpPr txBox="1"/>
          <p:nvPr/>
        </p:nvSpPr>
        <p:spPr>
          <a:xfrm>
            <a:off x="4416480" y="538920"/>
            <a:ext cx="7643520" cy="721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А на ёлке хлопушки, игрушки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,</a:t>
            </a: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и всё сделано из подручного материала.</a:t>
            </a:r>
            <a:endParaRPr/>
          </a:p>
        </p:txBody>
      </p:sp>
      <p:pic>
        <p:nvPicPr>
          <p:cNvPr id="4098" name="Picture 2" descr="E:\снежные фигуры\Изображение 1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2530" y="1643050"/>
            <a:ext cx="6572296" cy="4930046"/>
          </a:xfrm>
          <a:prstGeom prst="rect">
            <a:avLst/>
          </a:prstGeom>
          <a:noFill/>
        </p:spPr>
      </p:pic>
      <p:pic>
        <p:nvPicPr>
          <p:cNvPr id="156" name="Рисунок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8546" y="214290"/>
            <a:ext cx="899640" cy="1032840"/>
          </a:xfrm>
          <a:prstGeom prst="rect">
            <a:avLst/>
          </a:prstGeom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50" y="5156200"/>
            <a:ext cx="14827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67966" y="5156200"/>
            <a:ext cx="14827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нежные фигуры\Изображение 1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1484784"/>
            <a:ext cx="3814525" cy="5085184"/>
          </a:xfrm>
          <a:prstGeom prst="rect">
            <a:avLst/>
          </a:prstGeom>
          <a:noFill/>
        </p:spPr>
      </p:pic>
      <p:pic>
        <p:nvPicPr>
          <p:cNvPr id="160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61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3752" y="764704"/>
            <a:ext cx="819360" cy="94068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08568" y="3284984"/>
            <a:ext cx="745560" cy="85608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64552" y="0"/>
            <a:ext cx="819360" cy="940680"/>
          </a:xfrm>
          <a:prstGeom prst="rect">
            <a:avLst/>
          </a:prstGeom>
          <a:ln>
            <a:noFill/>
          </a:ln>
        </p:spPr>
      </p:pic>
      <p:pic>
        <p:nvPicPr>
          <p:cNvPr id="164" name="Рисунок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5960" y="0"/>
            <a:ext cx="592200" cy="68004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192" y="3645024"/>
            <a:ext cx="745560" cy="856080"/>
          </a:xfrm>
          <a:prstGeom prst="rect">
            <a:avLst/>
          </a:prstGeom>
          <a:ln>
            <a:noFill/>
          </a:ln>
        </p:spPr>
      </p:pic>
      <p:sp>
        <p:nvSpPr>
          <p:cNvPr id="166" name="TextShape 1"/>
          <p:cNvSpPr txBox="1"/>
          <p:nvPr/>
        </p:nvSpPr>
        <p:spPr>
          <a:xfrm>
            <a:off x="5667372" y="357166"/>
            <a:ext cx="6840000" cy="10364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По восточному гороскопу 2016 год — </a:t>
            </a:r>
            <a:endParaRPr lang="ru-RU" sz="2200" b="1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год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Обезьяны. Нашу 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обезьяну</a:t>
            </a: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санкции не коснулись — бананы есть всегда!</a:t>
            </a:r>
            <a:endParaRPr/>
          </a:p>
        </p:txBody>
      </p:sp>
      <p:pic>
        <p:nvPicPr>
          <p:cNvPr id="12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4364" y="214290"/>
            <a:ext cx="819360" cy="940680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9896" y="980728"/>
            <a:ext cx="819360" cy="94068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SAM_1405"/>
          <p:cNvPicPr>
            <a:picLocks noChangeAspect="1" noChangeArrowheads="1"/>
          </p:cNvPicPr>
          <p:nvPr/>
        </p:nvPicPr>
        <p:blipFill>
          <a:blip r:embed="rId5" cstate="print"/>
          <a:srcRect b="16690"/>
          <a:stretch>
            <a:fillRect/>
          </a:stretch>
        </p:blipFill>
        <p:spPr bwMode="auto">
          <a:xfrm>
            <a:off x="191344" y="2060848"/>
            <a:ext cx="727006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16480" y="836712"/>
            <a:ext cx="1408680" cy="161712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3780000" y="180000"/>
            <a:ext cx="7560000" cy="10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/>
              </a:rPr>
              <a:t>СПАСИБО ЗА ВНИМАНИЕ!</a:t>
            </a:r>
            <a:endParaRPr dirty="0"/>
          </a:p>
        </p:txBody>
      </p:sp>
      <p:pic>
        <p:nvPicPr>
          <p:cNvPr id="172" name="Рисунок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82400" y="3145320"/>
            <a:ext cx="2217600" cy="3334680"/>
          </a:xfrm>
          <a:prstGeom prst="rect">
            <a:avLst/>
          </a:prstGeom>
          <a:ln>
            <a:noFill/>
          </a:ln>
        </p:spPr>
      </p:pic>
      <p:pic>
        <p:nvPicPr>
          <p:cNvPr id="173" name="Рисунок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8288" y="4653136"/>
            <a:ext cx="689760" cy="79164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344" y="2996952"/>
            <a:ext cx="1020960" cy="117216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44" y="1844824"/>
            <a:ext cx="1112040" cy="1276560"/>
          </a:xfrm>
          <a:prstGeom prst="rect">
            <a:avLst/>
          </a:prstGeom>
          <a:ln>
            <a:noFill/>
          </a:ln>
        </p:spPr>
      </p:pic>
      <p:pic>
        <p:nvPicPr>
          <p:cNvPr id="176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6360" y="1844824"/>
            <a:ext cx="689760" cy="791640"/>
          </a:xfrm>
          <a:prstGeom prst="rect">
            <a:avLst/>
          </a:prstGeom>
          <a:ln>
            <a:noFill/>
          </a:ln>
        </p:spPr>
      </p:pic>
      <p:pic>
        <p:nvPicPr>
          <p:cNvPr id="6146" name="Picture 2" descr="E:\снежные фигуры\Изображение 1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7728" y="928669"/>
            <a:ext cx="4662849" cy="5699039"/>
          </a:xfrm>
          <a:prstGeom prst="rect">
            <a:avLst/>
          </a:prstGeom>
          <a:noFill/>
        </p:spPr>
      </p:pic>
      <p:pic>
        <p:nvPicPr>
          <p:cNvPr id="11" name="Рисунок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5400" y="3501008"/>
            <a:ext cx="2363640" cy="28533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09480" y="5229200"/>
            <a:ext cx="2102144" cy="3533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SAM_1417"/>
          <p:cNvPicPr>
            <a:picLocks noChangeAspect="1" noChangeArrowheads="1"/>
          </p:cNvPicPr>
          <p:nvPr/>
        </p:nvPicPr>
        <p:blipFill>
          <a:blip r:embed="rId2" cstate="print"/>
          <a:srcRect b="19899"/>
          <a:stretch>
            <a:fillRect/>
          </a:stretch>
        </p:blipFill>
        <p:spPr bwMode="auto">
          <a:xfrm>
            <a:off x="0" y="0"/>
            <a:ext cx="12192000" cy="690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408" y="5121000"/>
            <a:ext cx="1513080" cy="1737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2024" y="5805264"/>
            <a:ext cx="788400" cy="9054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5640" y="4437112"/>
            <a:ext cx="788400" cy="9054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3752" y="5589240"/>
            <a:ext cx="960600" cy="996624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-243408"/>
            <a:ext cx="3809160" cy="265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sp>
        <p:nvSpPr>
          <p:cNvPr id="60" name="CustomShape 1"/>
          <p:cNvSpPr/>
          <p:nvPr/>
        </p:nvSpPr>
        <p:spPr>
          <a:xfrm>
            <a:off x="3715920" y="651600"/>
            <a:ext cx="6166800" cy="564120"/>
          </a:xfrm>
          <a:prstGeom prst="rect">
            <a:avLst/>
          </a:prstGeom>
          <a:noFill/>
          <a:ln>
            <a:noFill/>
          </a:ln>
        </p:spPr>
        <p:txBody>
          <a:bodyPr tIns="91440"/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/>
              </a:rPr>
              <a:t>А начиналось всё так...</a:t>
            </a:r>
            <a:endParaRPr dirty="0"/>
          </a:p>
        </p:txBody>
      </p:sp>
      <p:pic>
        <p:nvPicPr>
          <p:cNvPr id="61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1880" y="4576320"/>
            <a:ext cx="1546920" cy="1775880"/>
          </a:xfrm>
          <a:prstGeom prst="rect">
            <a:avLst/>
          </a:prstGeom>
          <a:ln>
            <a:noFill/>
          </a:ln>
        </p:spPr>
      </p:pic>
      <p:pic>
        <p:nvPicPr>
          <p:cNvPr id="62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800" y="3471840"/>
            <a:ext cx="1513080" cy="1737000"/>
          </a:xfrm>
          <a:prstGeom prst="rect">
            <a:avLst/>
          </a:prstGeom>
          <a:ln>
            <a:noFill/>
          </a:ln>
        </p:spPr>
      </p:pic>
      <p:pic>
        <p:nvPicPr>
          <p:cNvPr id="63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4240" y="2139480"/>
            <a:ext cx="1049040" cy="1204560"/>
          </a:xfrm>
          <a:prstGeom prst="rect">
            <a:avLst/>
          </a:prstGeom>
          <a:ln>
            <a:noFill/>
          </a:ln>
        </p:spPr>
      </p:pic>
      <p:pic>
        <p:nvPicPr>
          <p:cNvPr id="64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5040" y="5464440"/>
            <a:ext cx="788400" cy="905400"/>
          </a:xfrm>
          <a:prstGeom prst="rect">
            <a:avLst/>
          </a:prstGeom>
          <a:ln>
            <a:noFill/>
          </a:ln>
        </p:spPr>
      </p:pic>
      <p:pic>
        <p:nvPicPr>
          <p:cNvPr id="65" name="Рисунок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0000" y="253080"/>
            <a:ext cx="1033920" cy="1186920"/>
          </a:xfrm>
          <a:prstGeom prst="rect">
            <a:avLst/>
          </a:prstGeom>
          <a:ln>
            <a:noFill/>
          </a:ln>
        </p:spPr>
      </p:pic>
      <p:sp>
        <p:nvSpPr>
          <p:cNvPr id="66" name="TextShape 2"/>
          <p:cNvSpPr txBox="1"/>
          <p:nvPr/>
        </p:nvSpPr>
        <p:spPr>
          <a:xfrm>
            <a:off x="4105440" y="5400000"/>
            <a:ext cx="5614560" cy="1033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Родители — помощники и фантазёры</a:t>
            </a:r>
            <a:endParaRPr dirty="0"/>
          </a:p>
        </p:txBody>
      </p:sp>
      <p:pic>
        <p:nvPicPr>
          <p:cNvPr id="1026" name="Picture 2" descr="E:\снежные фигуры\Изображение 1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5670" y="1357298"/>
            <a:ext cx="5608644" cy="4207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нежные фигуры\Изображение 1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556792"/>
            <a:ext cx="4608512" cy="3456961"/>
          </a:xfrm>
          <a:prstGeom prst="rect">
            <a:avLst/>
          </a:prstGeom>
          <a:noFill/>
        </p:spPr>
      </p:pic>
      <p:pic>
        <p:nvPicPr>
          <p:cNvPr id="68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60000" cy="1620000"/>
          </a:xfrm>
          <a:prstGeom prst="rect">
            <a:avLst/>
          </a:prstGeom>
          <a:ln>
            <a:noFill/>
          </a:ln>
        </p:spPr>
      </p:pic>
      <p:pic>
        <p:nvPicPr>
          <p:cNvPr id="69" name="Рисунок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08880" y="4292640"/>
            <a:ext cx="866880" cy="995040"/>
          </a:xfrm>
          <a:prstGeom prst="rect">
            <a:avLst/>
          </a:prstGeom>
          <a:ln>
            <a:noFill/>
          </a:ln>
        </p:spPr>
      </p:pic>
      <p:pic>
        <p:nvPicPr>
          <p:cNvPr id="70" name="Рисунок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2728" y="428604"/>
            <a:ext cx="1064520" cy="1222200"/>
          </a:xfrm>
          <a:prstGeom prst="rect">
            <a:avLst/>
          </a:prstGeom>
          <a:ln>
            <a:noFill/>
          </a:ln>
        </p:spPr>
      </p:pic>
      <p:sp>
        <p:nvSpPr>
          <p:cNvPr id="71" name="TextShape 1"/>
          <p:cNvSpPr txBox="1"/>
          <p:nvPr/>
        </p:nvSpPr>
        <p:spPr>
          <a:xfrm>
            <a:off x="4861800" y="540000"/>
            <a:ext cx="6118200" cy="435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400" b="1">
                <a:solidFill>
                  <a:srgbClr val="000000"/>
                </a:solidFill>
                <a:latin typeface="Times New Roman"/>
              </a:rPr>
              <a:t>Педагоги — вдохновители и организаторы</a:t>
            </a:r>
            <a:endParaRPr/>
          </a:p>
        </p:txBody>
      </p:sp>
      <p:sp>
        <p:nvSpPr>
          <p:cNvPr id="72" name="TextShape 2"/>
          <p:cNvSpPr txBox="1"/>
          <p:nvPr/>
        </p:nvSpPr>
        <p:spPr>
          <a:xfrm>
            <a:off x="720000" y="5715016"/>
            <a:ext cx="5972040" cy="395264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Дети-непоседы, источник неиссякаемой энергии</a:t>
            </a:r>
            <a:endParaRPr/>
          </a:p>
        </p:txBody>
      </p:sp>
      <p:pic>
        <p:nvPicPr>
          <p:cNvPr id="76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96660" y="285728"/>
            <a:ext cx="689040" cy="79092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16" y="5786454"/>
            <a:ext cx="689040" cy="790920"/>
          </a:xfrm>
          <a:prstGeom prst="rect">
            <a:avLst/>
          </a:prstGeom>
          <a:ln>
            <a:noFill/>
          </a:ln>
        </p:spPr>
      </p:pic>
      <p:pic>
        <p:nvPicPr>
          <p:cNvPr id="2051" name="Picture 3" descr="E:\снежные фигуры\Изображение 1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98" y="1857364"/>
            <a:ext cx="4894264" cy="3671311"/>
          </a:xfrm>
          <a:prstGeom prst="rect">
            <a:avLst/>
          </a:prstGeom>
          <a:noFill/>
        </p:spPr>
      </p:pic>
      <p:pic>
        <p:nvPicPr>
          <p:cNvPr id="75" name="Рисунок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5406" y="1214422"/>
            <a:ext cx="1064520" cy="122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\Рабочий стол\SAM_13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204864"/>
            <a:ext cx="592935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79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8840" y="5307840"/>
            <a:ext cx="969840" cy="1113480"/>
          </a:xfrm>
          <a:prstGeom prst="rect">
            <a:avLst/>
          </a:prstGeom>
          <a:ln>
            <a:noFill/>
          </a:ln>
        </p:spPr>
      </p:pic>
      <p:pic>
        <p:nvPicPr>
          <p:cNvPr id="80" name="Рисунок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60000" y="208800"/>
            <a:ext cx="758880" cy="871200"/>
          </a:xfrm>
          <a:prstGeom prst="rect">
            <a:avLst/>
          </a:prstGeom>
          <a:ln>
            <a:noFill/>
          </a:ln>
        </p:spPr>
      </p:pic>
      <p:pic>
        <p:nvPicPr>
          <p:cNvPr id="81" name="Рисунок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9840" y="1773720"/>
            <a:ext cx="758880" cy="871200"/>
          </a:xfrm>
          <a:prstGeom prst="rect">
            <a:avLst/>
          </a:prstGeom>
          <a:ln>
            <a:noFill/>
          </a:ln>
        </p:spPr>
      </p:pic>
      <p:sp>
        <p:nvSpPr>
          <p:cNvPr id="82" name="TextShape 1"/>
          <p:cNvSpPr txBox="1"/>
          <p:nvPr/>
        </p:nvSpPr>
        <p:spPr>
          <a:xfrm>
            <a:off x="4320000" y="180000"/>
            <a:ext cx="7562478" cy="1123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Если дети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плохо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читают, не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могут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вспомнить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сказочных персонажей русских народных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сказок,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 тогда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Вам нужно прийти к нам!</a:t>
            </a:r>
            <a:endParaRPr/>
          </a:p>
        </p:txBody>
      </p:sp>
      <p:sp>
        <p:nvSpPr>
          <p:cNvPr id="83" name="TextShape 2"/>
          <p:cNvSpPr txBox="1"/>
          <p:nvPr/>
        </p:nvSpPr>
        <p:spPr>
          <a:xfrm>
            <a:off x="3309918" y="5643578"/>
            <a:ext cx="3078000" cy="378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- От кого ушёл Колобок?</a:t>
            </a:r>
            <a:endParaRPr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0136" y="5986463"/>
            <a:ext cx="75882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6440" y="5661248"/>
            <a:ext cx="75882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SAM_13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8048" y="1628800"/>
            <a:ext cx="5400600" cy="40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37640" y="5559840"/>
            <a:ext cx="895680" cy="102852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1624" y="4797152"/>
            <a:ext cx="689040" cy="790920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5150880" y="180000"/>
            <a:ext cx="5109120" cy="1123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Каких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сказочных персонажей встретил Колобок? </a:t>
            </a:r>
            <a:endParaRPr lang="ru-RU" sz="2400" b="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Назови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их по порядку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.</a:t>
            </a:r>
            <a:endParaRPr dirty="0"/>
          </a:p>
        </p:txBody>
      </p:sp>
      <p:pic>
        <p:nvPicPr>
          <p:cNvPr id="4099" name="Picture 3" descr="E:\снежные фигуры\Изображение 1353.jpg"/>
          <p:cNvPicPr>
            <a:picLocks noChangeAspect="1" noChangeArrowheads="1"/>
          </p:cNvPicPr>
          <p:nvPr/>
        </p:nvPicPr>
        <p:blipFill>
          <a:blip r:embed="rId4" cstate="print"/>
          <a:srcRect l="13437" t="20160" r="30125" b="5250"/>
          <a:stretch>
            <a:fillRect/>
          </a:stretch>
        </p:blipFill>
        <p:spPr bwMode="auto">
          <a:xfrm>
            <a:off x="4151784" y="3573016"/>
            <a:ext cx="1716515" cy="3024336"/>
          </a:xfrm>
          <a:prstGeom prst="rect">
            <a:avLst/>
          </a:prstGeom>
          <a:noFill/>
        </p:spPr>
      </p:pic>
      <p:pic>
        <p:nvPicPr>
          <p:cNvPr id="4100" name="Picture 4" descr="E:\снежные фигуры\Изображение 1352.jpg"/>
          <p:cNvPicPr>
            <a:picLocks noChangeAspect="1" noChangeArrowheads="1"/>
          </p:cNvPicPr>
          <p:nvPr/>
        </p:nvPicPr>
        <p:blipFill>
          <a:blip r:embed="rId5" cstate="print"/>
          <a:srcRect l="17920" t="21401" r="23629" b="4668"/>
          <a:stretch>
            <a:fillRect/>
          </a:stretch>
        </p:blipFill>
        <p:spPr bwMode="auto">
          <a:xfrm>
            <a:off x="6023992" y="1052736"/>
            <a:ext cx="2160240" cy="3642483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328" y="1628800"/>
            <a:ext cx="8953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832" y="1628800"/>
            <a:ext cx="8953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8008" y="5373216"/>
            <a:ext cx="8953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F:\DCIM\101PHOTO\SAM_1395.JPG"/>
          <p:cNvPicPr>
            <a:picLocks noChangeAspect="1" noChangeArrowheads="1"/>
          </p:cNvPicPr>
          <p:nvPr/>
        </p:nvPicPr>
        <p:blipFill>
          <a:blip r:embed="rId7" cstate="print"/>
          <a:srcRect l="20979" t="17450" r="23058" b="22701"/>
          <a:stretch>
            <a:fillRect/>
          </a:stretch>
        </p:blipFill>
        <p:spPr bwMode="auto">
          <a:xfrm>
            <a:off x="335360" y="1916832"/>
            <a:ext cx="3672408" cy="2945551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392" y="5373216"/>
            <a:ext cx="8953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F:\DCIM\101PHOTO\SAM_1400.JPG"/>
          <p:cNvPicPr/>
          <p:nvPr/>
        </p:nvPicPr>
        <p:blipFill>
          <a:blip r:embed="rId8" cstate="print"/>
          <a:srcRect l="35454" t="4746" r="22120"/>
          <a:stretch>
            <a:fillRect/>
          </a:stretch>
        </p:blipFill>
        <p:spPr bwMode="auto">
          <a:xfrm>
            <a:off x="9984432" y="1052736"/>
            <a:ext cx="1800200" cy="330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E:\снежные фигуры\Изображение 1331.jpg"/>
          <p:cNvPicPr>
            <a:picLocks noChangeAspect="1" noChangeArrowheads="1"/>
          </p:cNvPicPr>
          <p:nvPr/>
        </p:nvPicPr>
        <p:blipFill>
          <a:blip r:embed="rId9" cstate="print"/>
          <a:srcRect l="7656" t="19143" r="10679" b="6197"/>
          <a:stretch>
            <a:fillRect/>
          </a:stretch>
        </p:blipFill>
        <p:spPr bwMode="auto">
          <a:xfrm>
            <a:off x="7680176" y="3789040"/>
            <a:ext cx="2304256" cy="2808312"/>
          </a:xfrm>
          <a:prstGeom prst="rect">
            <a:avLst/>
          </a:prstGeom>
          <a:noFill/>
        </p:spPr>
      </p:pic>
      <p:pic>
        <p:nvPicPr>
          <p:cNvPr id="85" name="Рисунок 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-32760" y="0"/>
            <a:ext cx="3452760" cy="19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140000" y="540000"/>
            <a:ext cx="4002840" cy="7794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>
                <a:solidFill>
                  <a:srgbClr val="000000"/>
                </a:solidFill>
                <a:latin typeface="Times New Roman"/>
              </a:rPr>
              <a:t>Из каких сказок эти персонажи?</a:t>
            </a:r>
            <a:endParaRPr/>
          </a:p>
        </p:txBody>
      </p:sp>
      <p:pic>
        <p:nvPicPr>
          <p:cNvPr id="9" name="Picture 5" descr="E:\снежные фигуры\Изображение 1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7518" y="-16859392"/>
            <a:ext cx="7129463" cy="9504363"/>
          </a:xfrm>
          <a:prstGeom prst="rect">
            <a:avLst/>
          </a:prstGeom>
          <a:noFill/>
        </p:spPr>
      </p:pic>
      <p:pic>
        <p:nvPicPr>
          <p:cNvPr id="2" name="Picture 2" descr="SAM_1397"/>
          <p:cNvPicPr>
            <a:picLocks noChangeAspect="1" noChangeArrowheads="1"/>
          </p:cNvPicPr>
          <p:nvPr/>
        </p:nvPicPr>
        <p:blipFill>
          <a:blip r:embed="rId3" cstate="print"/>
          <a:srcRect t="20490" b="4380"/>
          <a:stretch>
            <a:fillRect/>
          </a:stretch>
        </p:blipFill>
        <p:spPr bwMode="auto">
          <a:xfrm>
            <a:off x="983432" y="1052736"/>
            <a:ext cx="1022513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344" y="3896640"/>
            <a:ext cx="2579400" cy="2961360"/>
          </a:xfrm>
          <a:prstGeom prst="rect">
            <a:avLst/>
          </a:prstGeom>
          <a:ln>
            <a:noFill/>
          </a:ln>
        </p:spPr>
      </p:pic>
      <p:pic>
        <p:nvPicPr>
          <p:cNvPr id="95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6440" y="476672"/>
            <a:ext cx="1428840" cy="164052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83832" y="5517232"/>
            <a:ext cx="960840" cy="110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263352" y="3140968"/>
            <a:ext cx="3063960" cy="1234800"/>
          </a:xfrm>
          <a:prstGeom prst="rect">
            <a:avLst/>
          </a:prstGeom>
          <a:noFill/>
          <a:ln>
            <a:noFill/>
          </a:ln>
        </p:spPr>
        <p:txBody>
          <a:bodyPr tIns="91440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</a:rPr>
              <a:t>Ребята с горки мчатся
Ледянкой снег сметая,
Катанием наслаждаются 
И  зиму восхваляют.</a:t>
            </a:r>
            <a:endParaRPr dirty="0"/>
          </a:p>
        </p:txBody>
      </p:sp>
      <p:pic>
        <p:nvPicPr>
          <p:cNvPr id="101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80000" y="540000"/>
            <a:ext cx="999000" cy="1146960"/>
          </a:xfrm>
          <a:prstGeom prst="rect">
            <a:avLst/>
          </a:prstGeom>
          <a:ln>
            <a:noFill/>
          </a:ln>
        </p:spPr>
      </p:pic>
      <p:pic>
        <p:nvPicPr>
          <p:cNvPr id="102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0000" y="1620000"/>
            <a:ext cx="999000" cy="114696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840" y="5185080"/>
            <a:ext cx="999000" cy="114696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5520" y="5755680"/>
            <a:ext cx="654480" cy="751320"/>
          </a:xfrm>
          <a:prstGeom prst="rect">
            <a:avLst/>
          </a:prstGeom>
          <a:ln>
            <a:noFill/>
          </a:ln>
        </p:spPr>
      </p:pic>
      <p:sp>
        <p:nvSpPr>
          <p:cNvPr id="105" name="TextShape 2"/>
          <p:cNvSpPr txBox="1"/>
          <p:nvPr/>
        </p:nvSpPr>
        <p:spPr>
          <a:xfrm>
            <a:off x="5040000" y="360000"/>
            <a:ext cx="5940000" cy="10364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Если ты устал от учебных будней, </a:t>
            </a:r>
            <a:endParaRPr lang="ru-RU" sz="2200" b="1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приходи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покататься на горке! </a:t>
            </a:r>
            <a:endParaRPr lang="ru-RU" sz="2200" b="1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Удобные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ступеньки, красивые перила.</a:t>
            </a:r>
            <a:endParaRPr/>
          </a:p>
        </p:txBody>
      </p:sp>
      <p:sp>
        <p:nvSpPr>
          <p:cNvPr id="107" name="TextShape 3"/>
          <p:cNvSpPr txBox="1"/>
          <p:nvPr/>
        </p:nvSpPr>
        <p:spPr>
          <a:xfrm>
            <a:off x="767408" y="6237312"/>
            <a:ext cx="6252120" cy="434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endParaRPr dirty="0"/>
          </a:p>
        </p:txBody>
      </p:sp>
      <p:pic>
        <p:nvPicPr>
          <p:cNvPr id="3074" name="Picture 2" descr="SAM_13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800" y="1484784"/>
            <a:ext cx="6892652" cy="51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3897313"/>
            <a:ext cx="2579687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809160" cy="2653560"/>
          </a:xfrm>
          <a:prstGeom prst="rect">
            <a:avLst/>
          </a:prstGeom>
          <a:ln>
            <a:noFill/>
          </a:ln>
        </p:spPr>
      </p:pic>
      <p:pic>
        <p:nvPicPr>
          <p:cNvPr id="109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3480" y="4865760"/>
            <a:ext cx="790560" cy="90756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48440" y="5668560"/>
            <a:ext cx="869760" cy="998280"/>
          </a:xfrm>
          <a:prstGeom prst="rect">
            <a:avLst/>
          </a:prstGeom>
          <a:ln>
            <a:noFill/>
          </a:ln>
        </p:spPr>
      </p:pic>
      <p:pic>
        <p:nvPicPr>
          <p:cNvPr id="111" name="Рисунок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1680" y="1422360"/>
            <a:ext cx="790560" cy="907560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540000" y="3060000"/>
            <a:ext cx="7631280" cy="1351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200" b="1">
                <a:solidFill>
                  <a:srgbClr val="000000"/>
                </a:solidFill>
                <a:latin typeface="Times New Roman"/>
              </a:rPr>
              <a:t>Ровно стелются две ленты,
Две блестящие змеи.
Это лыжников приметы,
Вдалеке они видны.</a:t>
            </a:r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3960000" y="313920"/>
            <a:ext cx="7157520" cy="406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200" b="1">
                <a:solidFill>
                  <a:srgbClr val="000000"/>
                </a:solidFill>
                <a:latin typeface="Times New Roman"/>
              </a:rPr>
              <a:t>Если ты любишь кататься на лыжах, милости просим!</a:t>
            </a:r>
            <a:endParaRPr/>
          </a:p>
        </p:txBody>
      </p:sp>
      <p:pic>
        <p:nvPicPr>
          <p:cNvPr id="7170" name="Picture 2" descr="E:\снежные фигуры\Изображение 13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488" y="1142984"/>
            <a:ext cx="5324648" cy="3994153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2313" y="500042"/>
            <a:ext cx="2579687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227</Words>
  <Application>Microsoft Office PowerPoint</Application>
  <PresentationFormat>Произвольный</PresentationFormat>
  <Paragraphs>40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15</cp:revision>
  <dcterms:modified xsi:type="dcterms:W3CDTF">2015-12-20T05:34:59Z</dcterms:modified>
</cp:coreProperties>
</file>