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B48D48-19EB-4759-B4FA-4EBEC33553E6}" type="datetimeFigureOut">
              <a:rPr lang="ru-RU" smtClean="0"/>
              <a:t>26.04.2016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7A547-7FB8-49E2-8DF4-E5509EB2050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B48D48-19EB-4759-B4FA-4EBEC33553E6}" type="datetimeFigureOut">
              <a:rPr lang="ru-RU" smtClean="0"/>
              <a:t>26.04.2016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7A547-7FB8-49E2-8DF4-E5509EB2050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B48D48-19EB-4759-B4FA-4EBEC33553E6}" type="datetimeFigureOut">
              <a:rPr lang="ru-RU" smtClean="0"/>
              <a:t>26.04.2016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7A547-7FB8-49E2-8DF4-E5509EB2050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B48D48-19EB-4759-B4FA-4EBEC33553E6}" type="datetimeFigureOut">
              <a:rPr lang="ru-RU" smtClean="0"/>
              <a:t>26.04.2016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7A547-7FB8-49E2-8DF4-E5509EB2050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B48D48-19EB-4759-B4FA-4EBEC33553E6}" type="datetimeFigureOut">
              <a:rPr lang="ru-RU" smtClean="0"/>
              <a:t>26.04.2016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7A547-7FB8-49E2-8DF4-E5509EB2050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B48D48-19EB-4759-B4FA-4EBEC33553E6}" type="datetimeFigureOut">
              <a:rPr lang="ru-RU" smtClean="0"/>
              <a:t>26.04.2016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7A547-7FB8-49E2-8DF4-E5509EB2050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B48D48-19EB-4759-B4FA-4EBEC33553E6}" type="datetimeFigureOut">
              <a:rPr lang="ru-RU" smtClean="0"/>
              <a:t>26.04.2016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7A547-7FB8-49E2-8DF4-E5509EB2050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B48D48-19EB-4759-B4FA-4EBEC33553E6}" type="datetimeFigureOut">
              <a:rPr lang="ru-RU" smtClean="0"/>
              <a:t>26.04.2016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7A547-7FB8-49E2-8DF4-E5509EB2050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B48D48-19EB-4759-B4FA-4EBEC33553E6}" type="datetimeFigureOut">
              <a:rPr lang="ru-RU" smtClean="0"/>
              <a:t>26.04.2016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7A547-7FB8-49E2-8DF4-E5509EB2050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B48D48-19EB-4759-B4FA-4EBEC33553E6}" type="datetimeFigureOut">
              <a:rPr lang="ru-RU" smtClean="0"/>
              <a:t>26.04.2016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7A547-7FB8-49E2-8DF4-E5509EB2050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B48D48-19EB-4759-B4FA-4EBEC33553E6}" type="datetimeFigureOut">
              <a:rPr lang="ru-RU" smtClean="0"/>
              <a:t>26.04.2016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7A547-7FB8-49E2-8DF4-E5509EB2050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B48D48-19EB-4759-B4FA-4EBEC33553E6}" type="datetimeFigureOut">
              <a:rPr lang="ru-RU" smtClean="0"/>
              <a:t>26.04.2016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87A547-7FB8-49E2-8DF4-E5509EB2050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Man-Explain-With-Friends-03_1.pn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7" name="Прямоугольник 6"/>
          <p:cNvSpPr/>
          <p:nvPr/>
        </p:nvSpPr>
        <p:spPr>
          <a:xfrm>
            <a:off x="188279" y="285728"/>
            <a:ext cx="895572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5400" b="1" dirty="0" smtClean="0"/>
              <a:t>Инспектор по охране детства</a:t>
            </a:r>
            <a:endParaRPr lang="ru-RU" sz="54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500034" y="1571612"/>
            <a:ext cx="821537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</a:rPr>
              <a:t>Кокшарова</a:t>
            </a:r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</a:rPr>
              <a:t> Оксана Николаевна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031" name="Text Box 7"/>
          <p:cNvSpPr txBox="1">
            <a:spLocks noChangeArrowheads="1"/>
          </p:cNvSpPr>
          <p:nvPr/>
        </p:nvSpPr>
        <p:spPr bwMode="auto">
          <a:xfrm>
            <a:off x="214282" y="3929066"/>
            <a:ext cx="8572560" cy="1071570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</a:rPr>
              <a:t>Адрес: </a:t>
            </a:r>
            <a:r>
              <a:rPr lang="ru-RU" sz="3600" dirty="0" smtClean="0">
                <a:solidFill>
                  <a:srgbClr val="000000"/>
                </a:solidFill>
                <a:latin typeface="Times New Roman" pitchFamily="18" charset="0"/>
              </a:rPr>
              <a:t>г. Ялуторовск, ул. Революции д. 43, кабинет № 5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32" name="Text Box 8"/>
          <p:cNvSpPr txBox="1">
            <a:spLocks noChangeArrowheads="1" noChangeShapeType="1"/>
          </p:cNvSpPr>
          <p:nvPr/>
        </p:nvSpPr>
        <p:spPr bwMode="auto">
          <a:xfrm>
            <a:off x="285720" y="5357826"/>
            <a:ext cx="7786742" cy="857256"/>
          </a:xfrm>
          <a:prstGeom prst="rect">
            <a:avLst/>
          </a:prstGeom>
          <a:noFill/>
          <a:ln w="0" algn="in">
            <a:noFill/>
            <a:miter lim="800000"/>
            <a:headEnd/>
            <a:tailEnd/>
          </a:ln>
          <a:effec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</a:rPr>
              <a:t>Телефон: 8-902-624-96-48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20136.jpg"/>
          <p:cNvPicPr>
            <a:picLocks noChangeAspect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9144000" cy="6858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285720" y="357166"/>
            <a:ext cx="8572560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А так же ты можешь воспользоваться любым удобным для тебя интернет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ресурсом АУ СОН ТО «Социально-реабилитационного центра для несовершеннолетних с. Омутинское»,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задать волнующие тебя вопросы и получить профессиональную консультацию психолога, педагога и юриста.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14282" y="1500174"/>
            <a:ext cx="8358246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E-mail: omut-poddergka@bk.ru 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ВКонтакте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: http://vk.com/omutsrcn72 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Одноклассники: http: //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ok.ru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profile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/551886397937 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ICQ: 354999910 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Телефон "Доверия" 8(34544) 2-76-97. 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Наш адрес: с. Омутинское, ул. Юбилейная д.3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42910" y="5286388"/>
            <a:ext cx="678661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Консультации специалистов бесплатные, анонимные, конфиденциальные. 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Будем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рады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тебе помочь!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00958" y="5500702"/>
            <a:ext cx="1214446" cy="1202740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72</Words>
  <Application>Microsoft Office PowerPoint</Application>
  <PresentationFormat>Экран (4:3)</PresentationFormat>
  <Paragraphs>10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Слайд 1</vt:lpstr>
      <vt:lpstr>Слайд 2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1</cp:revision>
  <dcterms:created xsi:type="dcterms:W3CDTF">2016-04-26T10:16:49Z</dcterms:created>
  <dcterms:modified xsi:type="dcterms:W3CDTF">2016-04-26T10:17:49Z</dcterms:modified>
</cp:coreProperties>
</file>