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73" r:id="rId13"/>
    <p:sldId id="276" r:id="rId14"/>
    <p:sldId id="277" r:id="rId15"/>
    <p:sldId id="280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10" d="100"/>
          <a:sy n="110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108E01-9E1F-405E-A143-EC482E22B90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0FF631-D0A9-4CBB-9125-38FFA9E15E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9;&#1077;&#1079;&#1086;&#1085;&#1099;-&#1075;&#1086;&#1076;&#1072;.&#1088;&#1092;/%D1%8F%D0%B2%D0%BB%D0%B5%D0%BD%D0%B8%D1%8F%20%D0%BF%D1%80%D0%B8%D1%80%D0%BE%D0%B4%D1%8B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396186" cy="142876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Вода вокруг нас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5643578"/>
            <a:ext cx="2357454" cy="785818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исследовательской деятельности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С.В.Плоскова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n_planeti_zeml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3" y="2071678"/>
            <a:ext cx="4721455" cy="46364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7.Бумажные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кораблики на воде. Что легче?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8803"/>
            <a:ext cx="3786182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96752"/>
            <a:ext cx="3343920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99030"/>
            <a:ext cx="3703960" cy="2777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8" y="908720"/>
            <a:ext cx="4160011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61048"/>
            <a:ext cx="3487936" cy="26159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86409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Вода.70% воды занимает площадь земного шара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052736"/>
            <a:ext cx="3991992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6982"/>
            <a:ext cx="4280024" cy="321001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8678ce85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785794"/>
            <a:ext cx="4426748" cy="590970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15290" cy="700070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3461221_29459c3549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7115533" cy="521227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772400" cy="5715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Водопад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181599"/>
            <a:ext cx="5929354" cy="44412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g3.mirtesen.ru/images/upload/20728287115/big.jpeg?200905081829069632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8831720" cy="5832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091486" cy="3429024"/>
          </a:xfrm>
        </p:spPr>
        <p:txBody>
          <a:bodyPr>
            <a:normAutofit fontScale="90000"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внимание.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Глобус – модель Земли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920085"/>
            <a:ext cx="2714644" cy="44348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меня в ладонях страны,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Реки, горы, океаны.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Догадались, в чём тут фокус?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держу руками …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1" name="Содержимое 10" descr="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4743" y="1357298"/>
            <a:ext cx="4756515" cy="521497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172348" cy="1162050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Что такое вода</a:t>
            </a:r>
            <a:r>
              <a:rPr lang="ru-RU" sz="6600" dirty="0" smtClean="0"/>
              <a:t>?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2928958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 — основа жизни на нашей планете. После воздуха, вода второй  по значению компонент, необходимый для человеческой жизни.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– это жизнь. И для людей, и для животных, и для растений.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Вода, которую мы потребляем, должна быть чистой.</a:t>
            </a:r>
            <a:endParaRPr lang="ru-RU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x_9227f60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857364"/>
            <a:ext cx="5362589" cy="402194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Опыт 1. Чистая вода. Какая она?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28800"/>
            <a:ext cx="3703960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796">
            <a:off x="4237580" y="1454314"/>
            <a:ext cx="4104456" cy="336863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Опыт 2. Что тяжелее камень или вода?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type="body" idx="1"/>
          </p:nvPr>
        </p:nvSpPr>
        <p:spPr>
          <a:xfrm>
            <a:off x="357158" y="2500306"/>
            <a:ext cx="3929090" cy="571504"/>
          </a:xfrm>
        </p:spPr>
        <p:txBody>
          <a:bodyPr>
            <a:no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645025" y="2571744"/>
            <a:ext cx="4041775" cy="57150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84784"/>
            <a:ext cx="3552395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352032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005064"/>
            <a:ext cx="3725168" cy="266429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type="body" idx="1"/>
          </p:nvPr>
        </p:nvSpPr>
        <p:spPr>
          <a:xfrm>
            <a:off x="5357818" y="4071942"/>
            <a:ext cx="3357586" cy="928694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674688" y="404664"/>
            <a:ext cx="6201568" cy="57150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3. 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олоко окрашивает воду? В какой цвет?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91090"/>
            <a:ext cx="4352032" cy="3809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816424" cy="374441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7787208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4.Окрашивается вода при внесении краски?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24744"/>
            <a:ext cx="3559943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991992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3487936" cy="2615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1018"/>
            <a:ext cx="3847976" cy="288598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36004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 растворяет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сахар?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Вкус воды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92696"/>
            <a:ext cx="3391925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90" y="3645024"/>
            <a:ext cx="4160010" cy="2831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775968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717032"/>
            <a:ext cx="3679957" cy="275996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504056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88640"/>
            <a:ext cx="7572428" cy="720080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пыт 6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Вода растворяет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соль?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Вкус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воды.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908720"/>
            <a:ext cx="3612389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836712"/>
            <a:ext cx="3967989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573016"/>
            <a:ext cx="3871979" cy="2903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775968" cy="283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1159</TotalTime>
  <Words>98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Поток</vt:lpstr>
      <vt:lpstr>Вода вокруг нас                                        </vt:lpstr>
      <vt:lpstr>Глобус – модель Земли</vt:lpstr>
      <vt:lpstr>Что такое вода?</vt:lpstr>
      <vt:lpstr>Опыт 1. Чистая вода. Какая она?</vt:lpstr>
      <vt:lpstr>Опыт 2. Что тяжелее камень или вода?</vt:lpstr>
      <vt:lpstr>Презентация PowerPoint</vt:lpstr>
      <vt:lpstr>Презентация PowerPoint</vt:lpstr>
      <vt:lpstr>Опыт 5. Вода растворяет сахар? Вкус воды</vt:lpstr>
      <vt:lpstr>     </vt:lpstr>
      <vt:lpstr>Опыт 7.Бумажные кораблики на воде. Что легче?</vt:lpstr>
      <vt:lpstr>Вода.70% воды занимает площадь земного шара</vt:lpstr>
      <vt:lpstr>Презентация PowerPoint</vt:lpstr>
      <vt:lpstr>Радуга</vt:lpstr>
      <vt:lpstr>Водопад</vt:lpstr>
      <vt:lpstr>Презентация PowerPoint</vt:lpstr>
      <vt:lpstr>          Спасибо за внимание.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вокруг нас</dc:title>
  <dc:creator>ALENKA</dc:creator>
  <cp:lastModifiedBy>Ученик</cp:lastModifiedBy>
  <cp:revision>125</cp:revision>
  <dcterms:created xsi:type="dcterms:W3CDTF">2012-03-28T15:55:49Z</dcterms:created>
  <dcterms:modified xsi:type="dcterms:W3CDTF">2016-03-01T08:02:53Z</dcterms:modified>
</cp:coreProperties>
</file>