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71" r:id="rId6"/>
    <p:sldId id="272" r:id="rId7"/>
    <p:sldId id="273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8D806-F4AE-4580-9BE4-80ADDC452036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CE21-2D8C-4481-A1D7-2EF613A3B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4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CE21-2D8C-4481-A1D7-2EF613A3B3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2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mailto:koktul_school@inbox.ru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0357810_1-f71e2258cd13726adfbe698c3f12f9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" y="203097"/>
            <a:ext cx="8804858" cy="65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546881"/>
            <a:ext cx="5637010" cy="882119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324" y="188641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 общеобразовательное учреждение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«Коктюльская средняя общеобразовательная школа»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627046, Тюменская область, Ялуторовский район, с. Коктюль, ул. Школьная,13, тел.96-197, </a:t>
            </a:r>
            <a:r>
              <a:rPr lang="en-US" sz="18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koktul</a:t>
            </a:r>
            <a:r>
              <a:rPr lang="ru-RU" sz="1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school</a:t>
            </a:r>
            <a:r>
              <a:rPr lang="ru-RU" sz="1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sz="1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inbox</a:t>
            </a:r>
            <a:r>
              <a:rPr lang="ru-RU" sz="1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effectLst/>
              </a:rPr>
              <a:t> </a:t>
            </a:r>
            <a:br>
              <a:rPr lang="ru-RU" sz="60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Наши мамы самые красивые (плюс) (М. Пляцковский, Ю. Чичко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270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48" y="505376"/>
            <a:ext cx="3499088" cy="22476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  <a:effectLst/>
              </a:rPr>
              <a:t>Под сопровождение баяна дети исполнили шуточные частушки и развеселили дорогих мамочек.</a:t>
            </a:r>
            <a:br>
              <a:rPr lang="ru-RU" sz="2000" dirty="0">
                <a:solidFill>
                  <a:srgbClr val="7030A0"/>
                </a:solidFill>
                <a:effectLst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F:\Фото День Матери\IMG_01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972">
            <a:off x="4099440" y="1006964"/>
            <a:ext cx="4656237" cy="34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День Матери\IMG_0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3054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5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allOve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Фото День Матери\IMG_0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408">
            <a:off x="4145677" y="650081"/>
            <a:ext cx="4550133" cy="34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5" y="4372168"/>
            <a:ext cx="3616357" cy="179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Ребята рассказывали стихотворения и исполняли шуточные песни для мам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F:\Фото День Матери\IMG_01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30">
            <a:off x="710274" y="2834092"/>
            <a:ext cx="4427040" cy="3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8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8120"/>
            <a:ext cx="3848215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Группа «Девчонки» с танцем </a:t>
            </a:r>
            <a:r>
              <a:rPr lang="ru-RU" sz="2000" dirty="0" smtClean="0"/>
              <a:t>«</a:t>
            </a:r>
            <a:r>
              <a:rPr lang="ru-RU" sz="3600" dirty="0" err="1" smtClean="0">
                <a:solidFill>
                  <a:srgbClr val="7030A0"/>
                </a:solidFill>
              </a:rPr>
              <a:t>Бенг-Бенг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8194" name="Picture 2" descr="F:\Фото День Матери\IMG_01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День Матери\IMG_0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454">
            <a:off x="4468677" y="679306"/>
            <a:ext cx="4619352" cy="34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24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48" y="432770"/>
            <a:ext cx="3535530" cy="12439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Группа «Большая перемена» с песней «Конопатая девчонка»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F:\Фото День Матери\IMG_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136571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День Матери\IMG_01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380">
            <a:off x="4376264" y="511360"/>
            <a:ext cx="4441441" cy="33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0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509120"/>
            <a:ext cx="4392488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Танец «Маленьких лягушат»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1419" y="332656"/>
            <a:ext cx="3488697" cy="3642207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Малыши из детского сада подарили мамам весёлый танец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F:\Фото День Матери\IMG_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816">
            <a:off x="3885332" y="417476"/>
            <a:ext cx="4853406" cy="36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о День Матери\IMG_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6772" y="2319100"/>
            <a:ext cx="4946337" cy="37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15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5182" y="25148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Не обошлось и без </a:t>
            </a:r>
            <a:r>
              <a:rPr lang="ru-RU" dirty="0" smtClean="0">
                <a:solidFill>
                  <a:srgbClr val="7030A0"/>
                </a:solidFill>
              </a:rPr>
              <a:t>сценок, </a:t>
            </a:r>
            <a:r>
              <a:rPr lang="ru-RU" dirty="0">
                <a:solidFill>
                  <a:srgbClr val="7030A0"/>
                </a:solidFill>
              </a:rPr>
              <a:t>учащиеся 5-х и 6-х классов показали </a:t>
            </a:r>
            <a:r>
              <a:rPr lang="ru-RU" dirty="0" smtClean="0">
                <a:solidFill>
                  <a:srgbClr val="7030A0"/>
                </a:solidFill>
              </a:rPr>
              <a:t>сценки: «</a:t>
            </a:r>
            <a:r>
              <a:rPr lang="ru-RU" b="1" dirty="0">
                <a:solidFill>
                  <a:srgbClr val="7030A0"/>
                </a:solidFill>
              </a:rPr>
              <a:t>Пора в школу</a:t>
            </a:r>
            <a:r>
              <a:rPr lang="ru-RU" dirty="0" smtClean="0">
                <a:solidFill>
                  <a:srgbClr val="7030A0"/>
                </a:solidFill>
              </a:rPr>
              <a:t>» и  «</a:t>
            </a:r>
            <a:r>
              <a:rPr lang="ru-RU" b="1" dirty="0">
                <a:solidFill>
                  <a:srgbClr val="7030A0"/>
                </a:solidFill>
              </a:rPr>
              <a:t>Домашнее сочинение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F:\Фото День Матери\IMG_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6078620" cy="4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82601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68" y="188640"/>
            <a:ext cx="4630642" cy="654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23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F:\Фото День Матери\IMG_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" y="927528"/>
            <a:ext cx="4773913" cy="3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Фото День Матери\IMG_01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6339" r="15044" b="12768"/>
          <a:stretch/>
        </p:blipFill>
        <p:spPr bwMode="auto">
          <a:xfrm>
            <a:off x="4588728" y="275496"/>
            <a:ext cx="43929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402248"/>
            <a:ext cx="6660233" cy="228033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праздничного концерта ребята подарили всем мамам поздравительные открытки и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сувениры,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сделали своими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rgbClr val="7030A0"/>
                </a:solidFill>
                <a:effectLst/>
              </a:rPr>
              <a:t> 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7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5618427943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96114"/>
            <a:ext cx="8815709" cy="60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276143"/>
            <a:ext cx="5997050" cy="3780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Педагог-организатор: Пидукова Т.Ю.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5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98923"/>
            <a:ext cx="7056784" cy="11402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dirty="0">
                <a:solidFill>
                  <a:srgbClr val="7030A0"/>
                </a:solidFill>
              </a:rPr>
              <a:t>В последнее воскресенье ноября в России отмечают особый праздник – </a:t>
            </a:r>
          </a:p>
          <a:p>
            <a:pPr algn="ctr"/>
            <a:r>
              <a:rPr lang="ru-RU" sz="4100" b="1" dirty="0">
                <a:solidFill>
                  <a:srgbClr val="7030A0"/>
                </a:solidFill>
              </a:rPr>
              <a:t>День матери.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48064" y="5004394"/>
            <a:ext cx="4186471" cy="12420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Перед  праздником учащиеся изготовили поздравительную стенгазету на село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 День Матери\IMG_005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59" y="1470812"/>
            <a:ext cx="421798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ень Матери\IMG_0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196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7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День Матери\IMG_00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9957">
            <a:off x="4890477" y="1546498"/>
            <a:ext cx="4229794" cy="31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ень Матери\IMG_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4564" y="944724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исунок4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5404">
            <a:off x="6582343" y="4541856"/>
            <a:ext cx="2425941" cy="19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471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День Матери\IMG_00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6" y="500757"/>
            <a:ext cx="7808647" cy="58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7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12034" y="5643987"/>
            <a:ext cx="5637010" cy="8821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Для мам ребята написали сочинения и поздравления на цветах и бабочках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то День Матери\IMG_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0" y="116631"/>
            <a:ext cx="7369807" cy="5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Рисунок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990">
            <a:off x="-55599" y="1889886"/>
            <a:ext cx="1276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9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84168" y="1085346"/>
            <a:ext cx="2880320" cy="22654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Самые активные учащиеся приняли участие в акции «</a:t>
            </a:r>
            <a:r>
              <a:rPr lang="ru-RU" sz="2400" b="1" dirty="0" err="1" smtClean="0">
                <a:solidFill>
                  <a:srgbClr val="7030A0"/>
                </a:solidFill>
              </a:rPr>
              <a:t>Селфи</a:t>
            </a:r>
            <a:r>
              <a:rPr lang="ru-RU" sz="2400" b="1" dirty="0" smtClean="0">
                <a:solidFill>
                  <a:srgbClr val="7030A0"/>
                </a:solidFill>
              </a:rPr>
              <a:t> с Мамой»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F:\Фото День Матери\IMG_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939215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79475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9337"/>
            <a:ext cx="4700389" cy="664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5631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54829"/>
            <a:ext cx="7496233" cy="14459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7030A0"/>
                </a:solidFill>
                <a:effectLst/>
              </a:rPr>
              <a:t>27 </a:t>
            </a:r>
            <a:r>
              <a:rPr lang="ru-RU" sz="2000" dirty="0">
                <a:solidFill>
                  <a:srgbClr val="7030A0"/>
                </a:solidFill>
                <a:effectLst/>
              </a:rPr>
              <a:t>ноября 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2015 </a:t>
            </a:r>
            <a:r>
              <a:rPr lang="ru-RU" sz="2000" dirty="0">
                <a:solidFill>
                  <a:srgbClr val="7030A0"/>
                </a:solidFill>
                <a:effectLst/>
              </a:rPr>
              <a:t>года в МАОУ «Коктюльская СОШ» прошёл праздничный концерт, посвящённый</a:t>
            </a:r>
            <a:br>
              <a:rPr lang="ru-RU" sz="2000" dirty="0">
                <a:solidFill>
                  <a:srgbClr val="7030A0"/>
                </a:solidFill>
                <a:effectLst/>
              </a:rPr>
            </a:br>
            <a:r>
              <a:rPr lang="ru-RU" sz="2000" dirty="0">
                <a:solidFill>
                  <a:srgbClr val="7030A0"/>
                </a:solidFill>
                <a:effectLst/>
              </a:rPr>
              <a:t> Всероссийскому Дню Матери</a:t>
            </a:r>
            <a:br>
              <a:rPr lang="ru-RU" sz="2000" dirty="0">
                <a:solidFill>
                  <a:srgbClr val="7030A0"/>
                </a:solidFill>
                <a:effectLst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F:\Фото День Матери\IMG_0095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r="32484"/>
          <a:stretch/>
        </p:blipFill>
        <p:spPr bwMode="auto">
          <a:xfrm>
            <a:off x="5546837" y="1268760"/>
            <a:ext cx="3406775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День Матери\IMG_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523">
            <a:off x="469197" y="2069710"/>
            <a:ext cx="5232582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3018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5678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Детский сад подарил мамам и бабушкам стихотворения и песню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F:\Фото День Матери\IMG_009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5802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76059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174</Words>
  <Application>Microsoft Office PowerPoint</Application>
  <PresentationFormat>Экран (4:3)</PresentationFormat>
  <Paragraphs>18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Муниципальное автономное  общеобразовательное учреждение «Коктюльская средняя общеобразовательная школа» 627046, Тюменская область, Ялуторовский район, с. Коктюль, ул. Школьная,13, тел.96-197, koktul_school@inbox.ru     </vt:lpstr>
      <vt:lpstr>Перед  праздником учащиеся изготовили поздравительную стенгазету на село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27 ноября 2015 года в МАОУ «Коктюльская СОШ» прошёл праздничный концерт, посвящённый  Всероссийскому Дню Матери </vt:lpstr>
      <vt:lpstr>Детский сад подарил мамам и бабушкам стихотворения и песню</vt:lpstr>
      <vt:lpstr>Под сопровождение баяна дети исполнили шуточные частушки и развеселили дорогих мамочек. </vt:lpstr>
      <vt:lpstr>Ребята рассказывали стихотворения и исполняли шуточные песни для мам</vt:lpstr>
      <vt:lpstr>Группа «Девчонки» с танцем «Бенг-Бенг»</vt:lpstr>
      <vt:lpstr>Группа «Большая перемена» с песней «Конопатая девчонка»</vt:lpstr>
      <vt:lpstr>Танец «Маленьких лягушат»</vt:lpstr>
      <vt:lpstr>Презентация PowerPoint</vt:lpstr>
      <vt:lpstr>Презентация PowerPoint</vt:lpstr>
      <vt:lpstr>в заключении праздничного концерта ребята подарили всем мамам поздравительные открытки и сувениры, которые сделали своими руками.  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</cp:lastModifiedBy>
  <cp:revision>7</cp:revision>
  <dcterms:created xsi:type="dcterms:W3CDTF">2015-12-11T18:56:28Z</dcterms:created>
  <dcterms:modified xsi:type="dcterms:W3CDTF">2015-12-12T11:36:51Z</dcterms:modified>
</cp:coreProperties>
</file>