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2DAA-E89F-4F13-85E3-20096E6474F4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4DC91-492F-47C8-BA9E-375FB31BC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371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2DAA-E89F-4F13-85E3-20096E6474F4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4DC91-492F-47C8-BA9E-375FB31BC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503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2DAA-E89F-4F13-85E3-20096E6474F4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4DC91-492F-47C8-BA9E-375FB31BC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409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2DAA-E89F-4F13-85E3-20096E6474F4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4DC91-492F-47C8-BA9E-375FB31BC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56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2DAA-E89F-4F13-85E3-20096E6474F4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4DC91-492F-47C8-BA9E-375FB31BC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701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2DAA-E89F-4F13-85E3-20096E6474F4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4DC91-492F-47C8-BA9E-375FB31BC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13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2DAA-E89F-4F13-85E3-20096E6474F4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4DC91-492F-47C8-BA9E-375FB31BC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11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2DAA-E89F-4F13-85E3-20096E6474F4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4DC91-492F-47C8-BA9E-375FB31BC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5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2DAA-E89F-4F13-85E3-20096E6474F4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4DC91-492F-47C8-BA9E-375FB31BC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901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2DAA-E89F-4F13-85E3-20096E6474F4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4DC91-492F-47C8-BA9E-375FB31BC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345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2DAA-E89F-4F13-85E3-20096E6474F4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4DC91-492F-47C8-BA9E-375FB31BC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917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12DAA-E89F-4F13-85E3-20096E6474F4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4DC91-492F-47C8-BA9E-375FB31BC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32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-1" r="149" b="3881"/>
          <a:stretch/>
        </p:blipFill>
        <p:spPr>
          <a:xfrm>
            <a:off x="-1" y="0"/>
            <a:ext cx="12192001" cy="686776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88106" y="818865"/>
            <a:ext cx="4435523" cy="4749421"/>
          </a:xfrm>
        </p:spPr>
        <p:txBody>
          <a:bodyPr>
            <a:normAutofit/>
          </a:bodyPr>
          <a:lstStyle/>
          <a:p>
            <a:pPr algn="ctr" fontAlgn="base"/>
            <a:r>
              <a:rPr lang="ru-RU" sz="2800" i="1" dirty="0">
                <a:latin typeface="Arial Narrow" panose="020B0606020202030204" pitchFamily="34" charset="0"/>
              </a:rPr>
              <a:t>В поход идут ребята,</a:t>
            </a:r>
            <a:r>
              <a:rPr lang="ru-RU" sz="2800" dirty="0">
                <a:latin typeface="Arial Narrow" panose="020B0606020202030204" pitchFamily="34" charset="0"/>
              </a:rPr>
              <a:t/>
            </a:r>
            <a:br>
              <a:rPr lang="ru-RU" sz="2800" dirty="0">
                <a:latin typeface="Arial Narrow" panose="020B0606020202030204" pitchFamily="34" charset="0"/>
              </a:rPr>
            </a:br>
            <a:r>
              <a:rPr lang="ru-RU" sz="2800" i="1" dirty="0">
                <a:latin typeface="Arial Narrow" panose="020B0606020202030204" pitchFamily="34" charset="0"/>
              </a:rPr>
              <a:t>Смеются и шумят,</a:t>
            </a:r>
            <a:r>
              <a:rPr lang="ru-RU" sz="2800" dirty="0">
                <a:latin typeface="Arial Narrow" panose="020B0606020202030204" pitchFamily="34" charset="0"/>
              </a:rPr>
              <a:t/>
            </a:r>
            <a:br>
              <a:rPr lang="ru-RU" sz="2800" dirty="0">
                <a:latin typeface="Arial Narrow" panose="020B0606020202030204" pitchFamily="34" charset="0"/>
              </a:rPr>
            </a:br>
            <a:r>
              <a:rPr lang="ru-RU" sz="2800" i="1" dirty="0">
                <a:latin typeface="Arial Narrow" panose="020B0606020202030204" pitchFamily="34" charset="0"/>
              </a:rPr>
              <a:t>О школе, об уроках</a:t>
            </a:r>
            <a:r>
              <a:rPr lang="ru-RU" sz="2800" dirty="0">
                <a:latin typeface="Arial Narrow" panose="020B0606020202030204" pitchFamily="34" charset="0"/>
              </a:rPr>
              <a:t/>
            </a:r>
            <a:br>
              <a:rPr lang="ru-RU" sz="2800" dirty="0">
                <a:latin typeface="Arial Narrow" panose="020B0606020202030204" pitchFamily="34" charset="0"/>
              </a:rPr>
            </a:br>
            <a:r>
              <a:rPr lang="ru-RU" sz="2800" i="1" dirty="0">
                <a:latin typeface="Arial Narrow" panose="020B0606020202030204" pitchFamily="34" charset="0"/>
              </a:rPr>
              <a:t>И думать не хотят.</a:t>
            </a:r>
            <a:r>
              <a:rPr lang="ru-RU" sz="2800" dirty="0">
                <a:latin typeface="Arial Narrow" panose="020B0606020202030204" pitchFamily="34" charset="0"/>
              </a:rPr>
              <a:t/>
            </a:r>
            <a:br>
              <a:rPr lang="ru-RU" sz="2800" dirty="0">
                <a:latin typeface="Arial Narrow" panose="020B0606020202030204" pitchFamily="34" charset="0"/>
              </a:rPr>
            </a:br>
            <a:r>
              <a:rPr lang="ru-RU" sz="2800" i="1" dirty="0">
                <a:latin typeface="Arial Narrow" panose="020B0606020202030204" pitchFamily="34" charset="0"/>
              </a:rPr>
              <a:t>В округе  раздается</a:t>
            </a:r>
            <a:r>
              <a:rPr lang="ru-RU" sz="2800" dirty="0">
                <a:latin typeface="Arial Narrow" panose="020B0606020202030204" pitchFamily="34" charset="0"/>
              </a:rPr>
              <a:t/>
            </a:r>
            <a:br>
              <a:rPr lang="ru-RU" sz="2800" dirty="0">
                <a:latin typeface="Arial Narrow" panose="020B0606020202030204" pitchFamily="34" charset="0"/>
              </a:rPr>
            </a:br>
            <a:r>
              <a:rPr lang="ru-RU" sz="2800" i="1" dirty="0">
                <a:latin typeface="Arial Narrow" panose="020B0606020202030204" pitchFamily="34" charset="0"/>
              </a:rPr>
              <a:t>Восторг и детский смех,</a:t>
            </a:r>
            <a:r>
              <a:rPr lang="ru-RU" sz="2800" dirty="0">
                <a:latin typeface="Arial Narrow" panose="020B0606020202030204" pitchFamily="34" charset="0"/>
              </a:rPr>
              <a:t/>
            </a:r>
            <a:br>
              <a:rPr lang="ru-RU" sz="2800" dirty="0">
                <a:latin typeface="Arial Narrow" panose="020B0606020202030204" pitchFamily="34" charset="0"/>
              </a:rPr>
            </a:br>
            <a:r>
              <a:rPr lang="ru-RU" sz="2800" i="1" dirty="0">
                <a:latin typeface="Arial Narrow" panose="020B0606020202030204" pitchFamily="34" charset="0"/>
              </a:rPr>
              <a:t>Касается веселье</a:t>
            </a:r>
            <a:r>
              <a:rPr lang="ru-RU" sz="2800" dirty="0">
                <a:latin typeface="Arial Narrow" panose="020B0606020202030204" pitchFamily="34" charset="0"/>
              </a:rPr>
              <a:t/>
            </a:r>
            <a:br>
              <a:rPr lang="ru-RU" sz="2800" dirty="0">
                <a:latin typeface="Arial Narrow" panose="020B0606020202030204" pitchFamily="34" charset="0"/>
              </a:rPr>
            </a:br>
            <a:r>
              <a:rPr lang="ru-RU" sz="2800" i="1" dirty="0">
                <a:latin typeface="Arial Narrow" panose="020B0606020202030204" pitchFamily="34" charset="0"/>
              </a:rPr>
              <a:t>Без исключения всех!.</a:t>
            </a:r>
            <a:r>
              <a:rPr lang="ru-RU" sz="2800" dirty="0">
                <a:latin typeface="Arial Narrow" panose="020B0606020202030204" pitchFamily="34" charset="0"/>
              </a:rPr>
              <a:t/>
            </a:r>
            <a:br>
              <a:rPr lang="ru-RU" sz="2800" dirty="0">
                <a:latin typeface="Arial Narrow" panose="020B0606020202030204" pitchFamily="34" charset="0"/>
              </a:rPr>
            </a:br>
            <a:endParaRPr lang="ru-RU" sz="2800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27" y="616044"/>
            <a:ext cx="3627177" cy="483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43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787"/>
            <a:ext cx="12193057" cy="687078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83642" y="365125"/>
            <a:ext cx="4653886" cy="6090266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sz="2400" dirty="0">
                <a:latin typeface="Arial Narrow" panose="020B0606020202030204" pitchFamily="34" charset="0"/>
              </a:rPr>
              <a:t> В нашей школе  есть  традиция, которая не может  теряться во времени: поход с детьми на природу в честь </a:t>
            </a:r>
            <a:r>
              <a:rPr lang="ru-RU" sz="2400" dirty="0" smtClean="0">
                <a:latin typeface="Arial Narrow" panose="020B0606020202030204" pitchFamily="34" charset="0"/>
              </a:rPr>
              <a:t>начала </a:t>
            </a:r>
            <a:r>
              <a:rPr lang="ru-RU" sz="2400" dirty="0">
                <a:latin typeface="Arial Narrow" panose="020B0606020202030204" pitchFamily="34" charset="0"/>
              </a:rPr>
              <a:t>учебного года. Это прекрасная возможность отдохнуть, познать что-то новое, набраться впечатлений.  Учащиеся  должны получать опыт общения с миром, настоящий, естественный; жить в гармонии с природой, беречь красоту родного края,  учиться общаться  в коллективе, расширять  знания о правилах поведения в природе.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5" y="625143"/>
            <a:ext cx="3599881" cy="479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02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47415" y="365125"/>
            <a:ext cx="4312691" cy="613120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 Narrow" panose="020B0606020202030204" pitchFamily="34" charset="0"/>
              </a:rPr>
              <a:t> 22 сентября </a:t>
            </a:r>
            <a:r>
              <a:rPr lang="ru-RU" sz="2400" dirty="0">
                <a:latin typeface="Arial Narrow" panose="020B0606020202030204" pitchFamily="34" charset="0"/>
              </a:rPr>
              <a:t>учащиеся </a:t>
            </a:r>
            <a:r>
              <a:rPr lang="ru-RU" sz="2400" dirty="0" smtClean="0">
                <a:latin typeface="Arial Narrow" panose="020B0606020202030204" pitchFamily="34" charset="0"/>
              </a:rPr>
              <a:t>1А и 1Б классов </a:t>
            </a:r>
            <a:r>
              <a:rPr lang="ru-RU" sz="2400" dirty="0">
                <a:latin typeface="Arial Narrow" panose="020B0606020202030204" pitchFamily="34" charset="0"/>
              </a:rPr>
              <a:t>вместе с </a:t>
            </a:r>
            <a:r>
              <a:rPr lang="ru-RU" sz="2400" dirty="0" smtClean="0">
                <a:latin typeface="Arial Narrow" panose="020B0606020202030204" pitchFamily="34" charset="0"/>
              </a:rPr>
              <a:t>классными руководителями, Кузнецовой Л.С., </a:t>
            </a:r>
            <a:r>
              <a:rPr lang="ru-RU" sz="2400" dirty="0" err="1" smtClean="0">
                <a:latin typeface="Arial Narrow" panose="020B0606020202030204" pitchFamily="34" charset="0"/>
              </a:rPr>
              <a:t>Мухачёвой</a:t>
            </a:r>
            <a:r>
              <a:rPr lang="ru-RU" sz="2400" dirty="0" smtClean="0">
                <a:latin typeface="Arial Narrow" panose="020B0606020202030204" pitchFamily="34" charset="0"/>
              </a:rPr>
              <a:t> Н.Л. и родителями детей отправились </a:t>
            </a:r>
            <a:r>
              <a:rPr lang="ru-RU" sz="2400" dirty="0">
                <a:latin typeface="Arial Narrow" panose="020B0606020202030204" pitchFamily="34" charset="0"/>
              </a:rPr>
              <a:t>в поход. Это было учебное и первое такого рода  мероприятие, но все было по-настоящему</a:t>
            </a:r>
            <a:r>
              <a:rPr lang="ru-RU" sz="2400" dirty="0" smtClean="0">
                <a:latin typeface="Arial Narrow" panose="020B0606020202030204" pitchFamily="34" charset="0"/>
              </a:rPr>
              <a:t>: организация стола на природе, игры </a:t>
            </a:r>
            <a:r>
              <a:rPr lang="ru-RU" sz="2400" dirty="0">
                <a:latin typeface="Arial Narrow" panose="020B0606020202030204" pitchFamily="34" charset="0"/>
              </a:rPr>
              <a:t>с мячом, </a:t>
            </a:r>
            <a:r>
              <a:rPr lang="ru-RU" sz="2400" dirty="0" smtClean="0">
                <a:latin typeface="Arial Narrow" panose="020B0606020202030204" pitchFamily="34" charset="0"/>
              </a:rPr>
              <a:t>«догонялки», наблюдения за природой, фотосессия.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950" y="661104"/>
            <a:ext cx="3501259" cy="466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39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8925" y="1173707"/>
            <a:ext cx="3949890" cy="5008729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Arial Narrow" panose="020B0606020202030204" pitchFamily="34" charset="0"/>
              </a:rPr>
              <a:t>Всем </a:t>
            </a:r>
            <a:r>
              <a:rPr lang="ru-RU" sz="2400" dirty="0">
                <a:latin typeface="Arial Narrow" panose="020B0606020202030204" pitchFamily="34" charset="0"/>
              </a:rPr>
              <a:t>очень понравилось на природе: ребята  были довольны друг другом и счастливы, что смогли пообщаться вне школы. Участники похода были вознаграждены вкусной едой и хорошим настроением. Появилось больше взаимопонимания между детьми и педагогами, а самое главное: этот поход помог всем участникам понять, что такое настоящая дружба</a:t>
            </a:r>
            <a:r>
              <a:rPr lang="ru-RU" sz="2400" dirty="0" smtClean="0">
                <a:latin typeface="Arial Narrow" panose="020B0606020202030204" pitchFamily="34" charset="0"/>
              </a:rPr>
              <a:t>.</a:t>
            </a:r>
            <a:br>
              <a:rPr lang="ru-RU" sz="2400" dirty="0" smtClean="0">
                <a:latin typeface="Arial Narrow" panose="020B0606020202030204" pitchFamily="34" charset="0"/>
              </a:rPr>
            </a:br>
            <a:r>
              <a:rPr lang="ru-RU" sz="2400" dirty="0" smtClean="0">
                <a:latin typeface="Arial Narrow" panose="020B0606020202030204" pitchFamily="34" charset="0"/>
              </a:rPr>
              <a:t/>
            </a:r>
            <a:br>
              <a:rPr lang="ru-RU" sz="2400" dirty="0" smtClean="0">
                <a:latin typeface="Arial Narrow" panose="020B0606020202030204" pitchFamily="34" charset="0"/>
              </a:rPr>
            </a:br>
            <a:r>
              <a:rPr lang="ru-RU" sz="2400" dirty="0" smtClean="0">
                <a:latin typeface="Arial Narrow" panose="020B0606020202030204" pitchFamily="34" charset="0"/>
              </a:rPr>
              <a:t>                  МАОУ «</a:t>
            </a:r>
            <a:r>
              <a:rPr lang="ru-RU" sz="2400" dirty="0" err="1" smtClean="0">
                <a:latin typeface="Arial Narrow" panose="020B0606020202030204" pitchFamily="34" charset="0"/>
              </a:rPr>
              <a:t>Киёвская</a:t>
            </a:r>
            <a:r>
              <a:rPr lang="ru-RU" sz="2400" dirty="0" smtClean="0">
                <a:latin typeface="Arial Narrow" panose="020B0606020202030204" pitchFamily="34" charset="0"/>
              </a:rPr>
              <a:t> СОШ»</a:t>
            </a:r>
            <a:br>
              <a:rPr lang="ru-RU" sz="2400" dirty="0" smtClean="0">
                <a:latin typeface="Arial Narrow" panose="020B0606020202030204" pitchFamily="34" charset="0"/>
              </a:rPr>
            </a:br>
            <a:r>
              <a:rPr lang="ru-RU" sz="2400" dirty="0" smtClean="0">
                <a:latin typeface="Arial Narrow" panose="020B0606020202030204" pitchFamily="34" charset="0"/>
              </a:rPr>
              <a:t>                                 Кузнецова Л.С.</a:t>
            </a:r>
            <a:br>
              <a:rPr lang="ru-RU" sz="2400" dirty="0" smtClean="0">
                <a:latin typeface="Arial Narrow" panose="020B0606020202030204" pitchFamily="34" charset="0"/>
              </a:rPr>
            </a:br>
            <a:r>
              <a:rPr lang="ru-RU" sz="2400" dirty="0" smtClean="0">
                <a:latin typeface="Arial Narrow" panose="020B0606020202030204" pitchFamily="34" charset="0"/>
              </a:rPr>
              <a:t>                                 </a:t>
            </a:r>
            <a:r>
              <a:rPr lang="ru-RU" sz="2400" dirty="0" err="1" smtClean="0">
                <a:latin typeface="Arial Narrow" panose="020B0606020202030204" pitchFamily="34" charset="0"/>
              </a:rPr>
              <a:t>Мухачёва</a:t>
            </a:r>
            <a:r>
              <a:rPr lang="ru-RU" sz="2400" dirty="0" smtClean="0">
                <a:latin typeface="Arial Narrow" panose="020B0606020202030204" pitchFamily="34" charset="0"/>
              </a:rPr>
              <a:t> Н.Л.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815" y="638885"/>
            <a:ext cx="5016690" cy="376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489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45</Words>
  <Application>Microsoft Office PowerPoint</Application>
  <PresentationFormat>Широкоэкранный</PresentationFormat>
  <Paragraphs>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Arial Narrow</vt:lpstr>
      <vt:lpstr>Calibri</vt:lpstr>
      <vt:lpstr>Calibri Light</vt:lpstr>
      <vt:lpstr>Тема Office</vt:lpstr>
      <vt:lpstr>В поход идут ребята, Смеются и шумят, О школе, об уроках И думать не хотят. В округе  раздается Восторг и детский смех, Касается веселье Без исключения всех!. </vt:lpstr>
      <vt:lpstr>  В нашей школе  есть  традиция, которая не может  теряться во времени: поход с детьми на природу в честь начала учебного года. Это прекрасная возможность отдохнуть, познать что-то новое, набраться впечатлений.  Учащиеся  должны получать опыт общения с миром, настоящий, естественный; жить в гармонии с природой, беречь красоту родного края,  учиться общаться  в коллективе, расширять  знания о правилах поведения в природе.</vt:lpstr>
      <vt:lpstr> 22 сентября учащиеся 1А и 1Б классов вместе с классными руководителями, Кузнецовой Л.С., Мухачёвой Н.Л. и родителями детей отправились в поход. Это было учебное и первое такого рода  мероприятие, но все было по-настоящему: организация стола на природе, игры с мячом, «догонялки», наблюдения за природой, фотосессия.</vt:lpstr>
      <vt:lpstr>Всем очень понравилось на природе: ребята  были довольны друг другом и счастливы, что смогли пообщаться вне школы. Участники похода были вознаграждены вкусной едой и хорошим настроением. Появилось больше взаимопонимания между детьми и педагогами, а самое главное: этот поход помог всем участникам понять, что такое настоящая дружба.                    МАОУ «Киёвская СОШ»                                  Кузнецова Л.С.                                  Мухачёва Н.Л.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поход идут ребята, Смеются и шумят, О школе, об уроках И думать не хотят. В округе  раздается Восторг и детский смех, Касается веселье Без исключения всех!. </dc:title>
  <dc:creator>Учитель</dc:creator>
  <cp:lastModifiedBy>Учитель</cp:lastModifiedBy>
  <cp:revision>3</cp:revision>
  <dcterms:created xsi:type="dcterms:W3CDTF">2018-10-01T07:13:46Z</dcterms:created>
  <dcterms:modified xsi:type="dcterms:W3CDTF">2018-10-01T07:39:26Z</dcterms:modified>
</cp:coreProperties>
</file>