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2" r:id="rId2"/>
    <p:sldId id="257" r:id="rId3"/>
    <p:sldId id="256" r:id="rId4"/>
    <p:sldId id="260" r:id="rId5"/>
    <p:sldId id="263" r:id="rId6"/>
    <p:sldId id="258" r:id="rId7"/>
    <p:sldId id="262" r:id="rId8"/>
    <p:sldId id="261" r:id="rId9"/>
    <p:sldId id="264" r:id="rId10"/>
    <p:sldId id="259" r:id="rId11"/>
    <p:sldId id="266" r:id="rId12"/>
    <p:sldId id="265" r:id="rId13"/>
    <p:sldId id="267" r:id="rId14"/>
    <p:sldId id="268" r:id="rId15"/>
    <p:sldId id="276" r:id="rId16"/>
    <p:sldId id="269" r:id="rId17"/>
    <p:sldId id="270" r:id="rId18"/>
    <p:sldId id="272" r:id="rId19"/>
    <p:sldId id="273" r:id="rId20"/>
    <p:sldId id="277" r:id="rId21"/>
    <p:sldId id="271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654" autoAdjust="0"/>
  </p:normalViewPr>
  <p:slideViewPr>
    <p:cSldViewPr>
      <p:cViewPr varScale="1">
        <p:scale>
          <a:sx n="66" d="100"/>
          <a:sy n="66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24.08.2018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132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24.08.2018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368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24.08.2018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8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24.08.2018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9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24.08.2018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6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24.08.2018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04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24.08.2018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1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24.08.2018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97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24.08.2018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59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24.08.2018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53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24.08.2018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2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lenagold.narod.ru/fon/clipart/d/dosk/dosk98.pn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865"/>
            <a:ext cx="8856984" cy="652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1052736"/>
            <a:ext cx="6552728" cy="2355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Летняя оздоровительная площадка</a:t>
            </a:r>
            <a:endParaRPr lang="ru-RU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4149080"/>
            <a:ext cx="367240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и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юль-август 2018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Melodiya_-_Dlya_slajd_shou_ili_prezentacij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6005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7"/>
    </mc:Choice>
    <mc:Fallback xmlns="">
      <p:transition spd="slow" advTm="6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сергей\Desktop\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ергей\Desktop\спорт\IMG_3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8317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ргей\Desktop\спорт\IMG_3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28011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ергей\Desktop\спорт\IMG_3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8317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ергей\Desktop\спорт\IMG_31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89" y="3627022"/>
            <a:ext cx="3192356" cy="23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25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"/>
    </mc:Choice>
    <mc:Fallback xmlns="">
      <p:transition spd="slow" advTm="654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12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"/>
    </mc:Choice>
    <mc:Fallback xmlns="">
      <p:transition spd="slow" advTm="403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611559" y="620688"/>
            <a:ext cx="45719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8" name="Picture 4" descr="C:\Users\сергей\Desktop\рисование\IMG_3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4159334" cy="31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ергей\Desktop\рисование\IMG_3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5" y="404664"/>
            <a:ext cx="4613059" cy="345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ергей\Desktop\рисование\IMG_3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435" y="3429000"/>
            <a:ext cx="3966528" cy="297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8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2"/>
    </mc:Choice>
    <mc:Fallback xmlns="">
      <p:transition spd="slow" advTm="612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сергей\Desktop\рисование\IMG_3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74251" cy="343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ергей\Desktop\рисование\IMG_3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711674" cy="27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ергей\Desktop\рисование\IMG_3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33328"/>
            <a:ext cx="3542137" cy="265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5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7"/>
    </mc:Choice>
    <mc:Fallback xmlns="">
      <p:transition spd="slow" advTm="590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сергей\Desktop\рисование\IMG_3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666" y="3168753"/>
            <a:ext cx="3449075" cy="25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ергей\Desktop\рисование\IMG_32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09" y="116632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ергей\Desktop\рисование\IMG_3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" y="44624"/>
            <a:ext cx="4660863" cy="349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5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0"/>
    </mc:Choice>
    <mc:Fallback xmlns="">
      <p:transition spd="slow" advTm="401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сергей\Desktop\рисование\IMG_3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69" y="44624"/>
            <a:ext cx="5534357" cy="41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ергей\Desktop\рисование\IMG_3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36037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ергей\Desktop\рисование\IMG_3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0" y="1124744"/>
            <a:ext cx="326436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3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2"/>
    </mc:Choice>
    <mc:Fallback xmlns="">
      <p:transition spd="slow" advTm="380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esktop\NezhnySlideM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4" y="0"/>
            <a:ext cx="9154203" cy="687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15475"/>
            <a:ext cx="8229600" cy="1143000"/>
          </a:xfrm>
        </p:spPr>
        <p:txBody>
          <a:bodyPr>
            <a:prstTxWarp prst="textButton">
              <a:avLst/>
            </a:prstTxWarp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Клумба своими руками!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сергей\Desktop\цветы\DSCN08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60336"/>
            <a:ext cx="3240360" cy="2430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ергей\Desktop\цветы\DSCN08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532"/>
            <a:ext cx="3240360" cy="2430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ергей\Desktop\цветы\IMG_3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60336"/>
            <a:ext cx="3600400" cy="2700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сергей\Desktop\цветы\DSCN08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71430"/>
            <a:ext cx="2908634" cy="2181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5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1"/>
    </mc:Choice>
    <mc:Fallback xmlns="">
      <p:transition spd="slow" advTm="638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сергей\Desktop\NezhnySlideM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" y="-24720"/>
            <a:ext cx="9144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14300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Учимся ухаживать </a:t>
            </a:r>
            <a:b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за комнатными растениями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!</a:t>
            </a:r>
            <a:endParaRPr lang="ru-RU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4" name="Picture 6" descr="C:\Users\сергей\Desktop\цветы\IMG_3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316835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055" name="Picture 7" descr="C:\Users\сергей\Desktop\цветы\IMG_31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816524" cy="2862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056" name="Picture 8" descr="C:\Users\сергей\Desktop\цветы\IMG_32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3589258" cy="2691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057" name="Picture 9" descr="C:\Users\сергей\Desktop\цветы\IMG_32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237" y="4490455"/>
            <a:ext cx="3038081" cy="2278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987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4"/>
    </mc:Choice>
    <mc:Fallback xmlns="">
      <p:transition spd="slow" advTm="591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ергей\Desktop\NezhnySlideM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27"/>
            <a:ext cx="9165390" cy="688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80591">
            <a:off x="578694" y="731729"/>
            <a:ext cx="8229600" cy="1143000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Гуляем! Наблюдаем! Отдыхаем! 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9" name="Picture 3" descr="C:\Users\сергей\Desktop\гулять\DSCN0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0652">
            <a:off x="3440361" y="3619380"/>
            <a:ext cx="3816424" cy="3021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ергей\Desktop\гулять\DSCN09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3744416" cy="2808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сергей\Desktop\гулять\IMG_30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4269">
            <a:off x="217917" y="1700808"/>
            <a:ext cx="4282075" cy="3211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7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5"/>
    </mc:Choice>
    <mc:Fallback xmlns="">
      <p:transition spd="slow" advTm="717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ргей\Desktop\правил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68" y="0"/>
            <a:ext cx="9277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523" y="836712"/>
            <a:ext cx="7967134" cy="114300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Переходим дорогу правильно!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сергей\Desktop\экскурсия\IMG_3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18457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5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9"/>
    </mc:Choice>
    <mc:Fallback xmlns="">
      <p:transition spd="slow" advTm="492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ергей\Desktop\slid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648" y="620688"/>
            <a:ext cx="5976664" cy="2083756"/>
          </a:xfrm>
        </p:spPr>
        <p:txBody>
          <a:bodyPr>
            <a:prstTxWarp prst="textInflate">
              <a:avLst/>
            </a:prstTxWarp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Спорт-это 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наше здоровье!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131973430[1]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936725"/>
            <a:ext cx="1976437" cy="1976438"/>
          </a:xfrm>
        </p:spPr>
      </p:pic>
      <p:pic>
        <p:nvPicPr>
          <p:cNvPr id="2051" name="Picture 3" descr="C:\Users\сергей\Desktop\школа\досуговая площадка\18 июля\DSCN08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4944"/>
            <a:ext cx="3912195" cy="293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ергей\Desktop\школа\досуговая площадка\23 июля\IMG_31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789040"/>
            <a:ext cx="3344463" cy="207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6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7"/>
    </mc:Choice>
    <mc:Fallback xmlns="">
      <p:transition spd="slow" advTm="5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1624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560840" cy="998984"/>
          </a:xfrm>
        </p:spPr>
        <p:txBody>
          <a:bodyPr>
            <a:prstTxWarp prst="textCanUp">
              <a:avLst/>
            </a:prstTxWarp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Изучаем страны!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1484784"/>
            <a:ext cx="3194581" cy="425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сергей\Desktop\экскурсия\IMG_3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3626602" cy="271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8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"/>
    </mc:Choice>
    <mc:Fallback xmlns="">
      <p:transition spd="slow" advTm="611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ергей\Desktop\дк\IMG_20180719_134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" y="490805"/>
            <a:ext cx="2430271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гей\Desktop\дк\IMG_20180719_135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44931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ергей\Desktop\дк\IMG_20180719_1358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46" y="2110985"/>
            <a:ext cx="3201054" cy="426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83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0"/>
    </mc:Choice>
    <mc:Fallback xmlns="">
      <p:transition spd="slow" advTm="735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648072"/>
          </a:xfrm>
        </p:spPr>
        <p:txBody>
          <a:bodyPr/>
          <a:lstStyle/>
          <a:p>
            <a:r>
              <a:rPr lang="ru-RU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Будущие волонтёры</a:t>
            </a:r>
            <a:endParaRPr lang="ru-RU" sz="5400" b="1" dirty="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a Script" pitchFamily="34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1" y="1268760"/>
            <a:ext cx="3808955" cy="28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5199"/>
            <a:ext cx="3816424" cy="283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1" y="3789851"/>
            <a:ext cx="3528392" cy="28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57582"/>
            <a:ext cx="3168354" cy="266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4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9"/>
    </mc:Choice>
    <mc:Fallback xmlns="">
      <p:transition spd="slow" advTm="738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" y="980727"/>
            <a:ext cx="3662115" cy="284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46" y="548680"/>
            <a:ext cx="3672408" cy="286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12976"/>
            <a:ext cx="398447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7" y="4077072"/>
            <a:ext cx="27352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61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3"/>
    </mc:Choice>
    <mc:Fallback xmlns="">
      <p:transition spd="slow" advTm="674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neznaika22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0"/>
            <a:ext cx="8496944" cy="65973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9752" y="764704"/>
            <a:ext cx="4896544" cy="302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Спасибо за внимание.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До скорой встречи!</a:t>
            </a:r>
            <a:endParaRPr lang="ru-RU" sz="4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0"/>
    </mc:Choice>
    <mc:Fallback xmlns="">
      <p:transition spd="slow" advTm="85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ргей\Desktop\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6560" y="1556792"/>
            <a:ext cx="7772400" cy="6086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сергей\Desktop\школа\досуговая площадка\16 июля\174___07\IMG_3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60" y="538890"/>
            <a:ext cx="379487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ергей\Desktop\школа\досуговая площадка\16 июля\174___07\IMG_3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629" y="3364561"/>
            <a:ext cx="3484220" cy="26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гей\Desktop\школа\досуговая площадка\16 июля\174___07\IMG_3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6" y="3175472"/>
            <a:ext cx="4104621" cy="307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ергей\Desktop\школа\досуговая площадка\16 июля\174___07\IMG_3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46" y="548679"/>
            <a:ext cx="3682603" cy="244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01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8"/>
    </mc:Choice>
    <mc:Fallback xmlns="">
      <p:transition spd="slow" advTm="586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esktop\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899"/>
            <a:ext cx="9252521" cy="692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459" y="1484784"/>
            <a:ext cx="8229600" cy="1800200"/>
          </a:xfrm>
        </p:spPr>
        <p:txBody>
          <a:bodyPr>
            <a:prstTxWarp prst="textButton">
              <a:avLst/>
            </a:prstTxWarp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Занятия на свежем воздухе!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сергей\Desktop\спорт\IMG_3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636912"/>
            <a:ext cx="3888433" cy="29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ергей\Desktop\спорт\IMG_3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3823297" cy="29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3"/>
    </mc:Choice>
    <mc:Fallback xmlns="">
      <p:transition spd="slow" advTm="671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ергей\Desktop\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4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ергей\Desktop\школа\досуговая площадка\24 июля\174___07\IMG_3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024266"/>
            <a:ext cx="4188049" cy="31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ергей\Desktop\школа\досуговая площадка\24 июля\174___07\IMG_3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19762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3"/>
    </mc:Choice>
    <mc:Fallback xmlns="">
      <p:transition spd="slow" advTm="562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ргей\Desktop\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5" y="0"/>
            <a:ext cx="9183875" cy="687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337220"/>
            <a:ext cx="5133256" cy="854968"/>
          </a:xfrm>
        </p:spPr>
        <p:txBody>
          <a:bodyPr>
            <a:prstTxWarp prst="textArchDown">
              <a:avLst/>
            </a:prstTxWarp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Девочки</a:t>
            </a:r>
            <a:br>
              <a:rPr lang="ru-RU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или</a:t>
            </a:r>
            <a:br>
              <a:rPr lang="ru-RU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мальчики ?</a:t>
            </a:r>
            <a:endParaRPr lang="ru-RU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4208" y="4941168"/>
            <a:ext cx="2242592" cy="11849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сергей\Desktop\школа\досуговая площадка\24 июля\174___07\IMG_3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1" y="3140968"/>
            <a:ext cx="4320480" cy="299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ергей\Desktop\школа\досуговая площадка\24 июля\174___07\IMG_3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40" y="764704"/>
            <a:ext cx="3492388" cy="29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сергей\Desktop\148757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47" y="3746614"/>
            <a:ext cx="3139173" cy="24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3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9"/>
    </mc:Choice>
    <mc:Fallback xmlns="">
      <p:transition spd="slow" advTm="726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ергей\Desktop\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ергей\Desktop\спорт\IMG_3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14858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гей\Desktop\спорт\DSCN08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3484634" cy="261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ергей\Desktop\спорт\IMG_3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31" y="3437751"/>
            <a:ext cx="2874683" cy="21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2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8"/>
    </mc:Choice>
    <mc:Fallback xmlns="">
      <p:transition spd="slow" advTm="602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ергей\Desktop\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765"/>
            <a:ext cx="9184624" cy="687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2921" y="260648"/>
            <a:ext cx="5603879" cy="1368152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Юные гимнастки!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сергей\Desktop\спорт\IMG_3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543369" cy="19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ергей\Desktop\спорт\IMG_3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54826"/>
            <a:ext cx="3240359" cy="220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ергей\Desktop\спорт\IMG_3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12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сергей\Desktop\спорт\IMG_32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50981" y="1893634"/>
            <a:ext cx="4552729" cy="34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96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3"/>
    </mc:Choice>
    <mc:Fallback xmlns="">
      <p:transition spd="slow" advTm="613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ргей\Desktop\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50" y="0"/>
            <a:ext cx="9174749" cy="68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44624"/>
            <a:ext cx="5486400" cy="411480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сергей\Desktop\спорт\IMG_3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4704"/>
            <a:ext cx="3909616" cy="29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ергей\Desktop\спорт\IMG_32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90629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"/>
    </mc:Choice>
    <mc:Fallback xmlns="">
      <p:transition spd="slow" advTm="512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97480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1694</TotalTime>
  <Words>44</Words>
  <Application>Microsoft Office PowerPoint</Application>
  <PresentationFormat>Экран (4:3)</PresentationFormat>
  <Paragraphs>14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1_Тема Office</vt:lpstr>
      <vt:lpstr>Презентация PowerPoint</vt:lpstr>
      <vt:lpstr>Спорт-это  наше здоровье!</vt:lpstr>
      <vt:lpstr>Презентация PowerPoint</vt:lpstr>
      <vt:lpstr>Занятия на свежем воздухе!</vt:lpstr>
      <vt:lpstr>Презентация PowerPoint</vt:lpstr>
      <vt:lpstr>Девочки  или  мальчики ?</vt:lpstr>
      <vt:lpstr>Презентация PowerPoint</vt:lpstr>
      <vt:lpstr>Юные гимнастки!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Клумба своими руками!</vt:lpstr>
      <vt:lpstr>Учимся ухаживать  за комнатными растениями!</vt:lpstr>
      <vt:lpstr>Гуляем! Наблюдаем! Отдыхаем! </vt:lpstr>
      <vt:lpstr>Переходим дорогу правильно!</vt:lpstr>
      <vt:lpstr>Изучаем страны!</vt:lpstr>
      <vt:lpstr>Презентация PowerPoint</vt:lpstr>
      <vt:lpstr>Будущие волонтёры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Трендев</dc:creator>
  <cp:lastModifiedBy>ВЕРА</cp:lastModifiedBy>
  <cp:revision>44</cp:revision>
  <dcterms:created xsi:type="dcterms:W3CDTF">2018-08-06T12:09:46Z</dcterms:created>
  <dcterms:modified xsi:type="dcterms:W3CDTF">2018-08-24T05:49:43Z</dcterms:modified>
</cp:coreProperties>
</file>