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9" r:id="rId5"/>
    <p:sldId id="272" r:id="rId6"/>
    <p:sldId id="273" r:id="rId7"/>
    <p:sldId id="274" r:id="rId8"/>
    <p:sldId id="261" r:id="rId9"/>
    <p:sldId id="262" r:id="rId10"/>
    <p:sldId id="264" r:id="rId11"/>
    <p:sldId id="263" r:id="rId12"/>
    <p:sldId id="265" r:id="rId13"/>
    <p:sldId id="275" r:id="rId14"/>
    <p:sldId id="266" r:id="rId15"/>
    <p:sldId id="267" r:id="rId16"/>
    <p:sldId id="268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4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6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1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6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7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4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4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DF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C3B446C-C62B-488A-8320-8FC9CC288872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CC02-7533-4AB5-ADCF-F637D62A2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9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851648" cy="52565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ПОЛЬЗА ПРИШКОЛЬНОГО УЧАСТКА КАРАБАШСКОЙ СРЕДНЕЙ ОБЩЕОБРАЗОВАТЕЛЬНОЙ ШКОЛЫ</a:t>
            </a: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2016 г.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59224" y="4509120"/>
            <a:ext cx="4536504" cy="21602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Работу  выполнил  ученик 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10 класса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филиал МАОУ «Киёвская СОШ»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«Карабашская СОШ»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Косенков Максим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67" y="4065262"/>
            <a:ext cx="3538461" cy="2639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C:\Users\user\Desktop\Склад овощи\DSC0761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6480720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45" y="0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Работа с меню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4869160"/>
            <a:ext cx="2347853" cy="17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Потребность в овощах школьной столовой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010721"/>
              </p:ext>
            </p:extLst>
          </p:nvPr>
        </p:nvGraphicFramePr>
        <p:xfrm>
          <a:off x="179513" y="1812933"/>
          <a:ext cx="8784974" cy="1273482"/>
        </p:xfrm>
        <a:graphic>
          <a:graphicData uri="http://schemas.openxmlformats.org/drawingml/2006/table">
            <a:tbl>
              <a:tblPr firstRow="1" firstCol="1" bandRow="1"/>
              <a:tblGrid>
                <a:gridCol w="1329082"/>
                <a:gridCol w="1623245"/>
                <a:gridCol w="1584176"/>
                <a:gridCol w="1408567"/>
                <a:gridCol w="1510822"/>
                <a:gridCol w="1329082"/>
              </a:tblGrid>
              <a:tr h="376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94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Вес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2826 кг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603кг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477кг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333 кг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495 кг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9595"/>
            <a:ext cx="4296057" cy="2416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279595"/>
            <a:ext cx="4309745" cy="24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5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363272" cy="2952328"/>
          </a:xfrm>
        </p:spPr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Школьные обеды в среднем получились дешевле  на 3 рубля, на одного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обучающегося ежедневно.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составляет приблизительно 60 рублей в месяц и соответственно 540 рублей в год чистой экономии родительского бюджета.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3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Овощехранилище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C:\Users\user\Desktop\Склад овощи\DSC076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29966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Склад овощи\DSC076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2787"/>
            <a:ext cx="4303313" cy="273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36" y="965812"/>
            <a:ext cx="4044240" cy="2274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869160"/>
            <a:ext cx="234716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Рекомендуемые цены овощей в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сентябре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124744"/>
            <a:ext cx="5266928" cy="295232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Капуста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33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кг.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Морковь -24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за кг.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Свекла -31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за кг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Лук – 24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руб. за кг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13176"/>
            <a:ext cx="234716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Реализованная </a:t>
            </a:r>
            <a:r>
              <a:rPr lang="ru-RU" sz="3600" b="1" dirty="0" smtClean="0">
                <a:solidFill>
                  <a:schemeClr val="tx1"/>
                </a:solidFill>
              </a:rPr>
              <a:t>продукция урожая 2016 года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505149"/>
              </p:ext>
            </p:extLst>
          </p:nvPr>
        </p:nvGraphicFramePr>
        <p:xfrm>
          <a:off x="457200" y="907552"/>
          <a:ext cx="7992639" cy="3578097"/>
        </p:xfrm>
        <a:graphic>
          <a:graphicData uri="http://schemas.openxmlformats.org/drawingml/2006/table">
            <a:tbl>
              <a:tblPr firstRow="1" firstCol="1" bandRow="1"/>
              <a:tblGrid>
                <a:gridCol w="2234912"/>
                <a:gridCol w="1941303"/>
                <a:gridCol w="1584176"/>
                <a:gridCol w="2232248"/>
              </a:tblGrid>
              <a:tr h="950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овощей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(в кг.)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1 кг. (в руб.)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(в руб.)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8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5655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0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3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14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реализовано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8225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080631"/>
            <a:ext cx="234716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3 смена\субботник 2015\DSC0198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/>
          <a:stretch/>
        </p:blipFill>
        <p:spPr bwMode="auto">
          <a:xfrm>
            <a:off x="4684279" y="3861726"/>
            <a:ext cx="4433069" cy="287924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072" r="14299"/>
          <a:stretch/>
        </p:blipFill>
        <p:spPr>
          <a:xfrm>
            <a:off x="4755719" y="-5162"/>
            <a:ext cx="4373330" cy="3578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662" y="404664"/>
            <a:ext cx="3546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+mj-lt"/>
              </a:rPr>
              <a:t>НАШ ШКОЛЬНЫЙ</a:t>
            </a:r>
          </a:p>
          <a:p>
            <a:r>
              <a:rPr lang="ru-RU" sz="3600" b="1" dirty="0" smtClean="0">
                <a:latin typeface="+mj-lt"/>
              </a:rPr>
              <a:t> ЦВЕТНИК</a:t>
            </a:r>
            <a:endParaRPr lang="ru-RU" sz="3600" b="1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8854"/>
          <a:stretch/>
        </p:blipFill>
        <p:spPr>
          <a:xfrm>
            <a:off x="179512" y="3861048"/>
            <a:ext cx="4176465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28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556792"/>
            <a:ext cx="9193460" cy="2868928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ru-RU" sz="7200" b="1" dirty="0" smtClean="0"/>
              <a:t>Спасибо за внимание</a:t>
            </a:r>
            <a:br>
              <a:rPr lang="ru-RU" sz="7200" b="1" dirty="0" smtClean="0"/>
            </a:br>
            <a:endParaRPr lang="ru-RU" sz="7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238" y="4425720"/>
            <a:ext cx="2944101" cy="21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0404" y="260649"/>
            <a:ext cx="7643192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«Труд становится великим воспитателем, когда он входит в жизнь наших воспитанников, даёт радость дружбы и товарищества, развивает пытливость и любознательность, рождает новую красоту в окружающем мире, пробуждает первое гражданское чувство – чувство созидателя материальных благ, без которых невозможна жизнь человека»                        </a:t>
            </a:r>
            <a:endParaRPr lang="ru-RU" sz="2800" b="1" dirty="0" smtClean="0"/>
          </a:p>
          <a:p>
            <a:pPr marL="0" indent="0" algn="r">
              <a:buNone/>
            </a:pPr>
            <a:r>
              <a:rPr lang="ru-RU" sz="2800" b="1" i="1" u="sng" dirty="0" err="1" smtClean="0"/>
              <a:t>В.А.Сухомлинский</a:t>
            </a:r>
            <a:endParaRPr lang="ru-RU" sz="2800" b="1" i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465912"/>
            <a:ext cx="3254051" cy="24251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352928" cy="367240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Цель проекта: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обеспечение школьной столовой овощами с пришкольного участка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Задачи: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-  использовать собственные ресурсы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организации питания учащихся;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- повысить значимость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пришкольного участка в предпрофильной подготовки  учащихся;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- повысить значимость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общественно – полезного труда.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5" y="4437678"/>
            <a:ext cx="3255546" cy="242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032448" cy="1800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СОЦИАЛЬНО-ЗНАЧИМАЯ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ДЕЯТЕЛЬНОСТЬ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6405" y="0"/>
            <a:ext cx="4592464" cy="2577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73" y="4442298"/>
            <a:ext cx="4209227" cy="2363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7" y="2006323"/>
            <a:ext cx="3959755" cy="2227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" y="4323177"/>
            <a:ext cx="4466811" cy="25125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I:\проект Максим\Новая папка\DSC0180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760"/>
            <a:ext cx="453650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I:\проект Максим\Новая папка\DSC00255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28378" r="19924" b="11148"/>
          <a:stretch/>
        </p:blipFill>
        <p:spPr bwMode="auto">
          <a:xfrm>
            <a:off x="4788024" y="4221088"/>
            <a:ext cx="4355976" cy="2623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221088"/>
            <a:ext cx="4533309" cy="25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I:\проект Максим\Новая папка\DSC0065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6" y="332656"/>
            <a:ext cx="407595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I:\проект Максим\Новая папка\DSC00660 (2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7042"/>
            <a:ext cx="3754760" cy="28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:\проект Максим\Новая папка\DSC005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8" y="3800651"/>
            <a:ext cx="4608512" cy="302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609" y="4221088"/>
            <a:ext cx="325554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I:\проект Максим\Новая папка\DSC0202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42995"/>
            <a:ext cx="5146760" cy="360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03" y="3222828"/>
            <a:ext cx="5082428" cy="3635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45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Севооборот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1690727"/>
              </p:ext>
            </p:extLst>
          </p:nvPr>
        </p:nvGraphicFramePr>
        <p:xfrm>
          <a:off x="323526" y="1920084"/>
          <a:ext cx="8640963" cy="4434840"/>
        </p:xfrm>
        <a:graphic>
          <a:graphicData uri="http://schemas.openxmlformats.org/drawingml/2006/table">
            <a:tbl>
              <a:tblPr firstRow="1" firstCol="1" bandRow="1"/>
              <a:tblGrid>
                <a:gridCol w="865811"/>
                <a:gridCol w="1943788"/>
                <a:gridCol w="1943788"/>
                <a:gridCol w="1943788"/>
                <a:gridCol w="1943788"/>
              </a:tblGrid>
              <a:tr h="886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6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86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86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86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72" marR="45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7692103"/>
              </p:ext>
            </p:extLst>
          </p:nvPr>
        </p:nvGraphicFramePr>
        <p:xfrm>
          <a:off x="251520" y="764705"/>
          <a:ext cx="5184576" cy="2268805"/>
        </p:xfrm>
        <a:graphic>
          <a:graphicData uri="http://schemas.openxmlformats.org/drawingml/2006/table">
            <a:tbl>
              <a:tblPr firstRow="1" firstCol="1" bandRow="1"/>
              <a:tblGrid>
                <a:gridCol w="1509467"/>
                <a:gridCol w="1033091"/>
                <a:gridCol w="804521"/>
                <a:gridCol w="1115693"/>
                <a:gridCol w="721804"/>
              </a:tblGrid>
              <a:tr h="432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Капуста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4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4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1277236"/>
              </p:ext>
            </p:extLst>
          </p:nvPr>
        </p:nvGraphicFramePr>
        <p:xfrm>
          <a:off x="5957888" y="415290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Лист" r:id="rId3" imgW="1228788" imgH="390401" progId="Excel.Sheet.12">
                  <p:embed/>
                </p:oleObj>
              </mc:Choice>
              <mc:Fallback>
                <p:oleObj name="Лист" r:id="rId3" imgW="1228788" imgH="3904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7888" y="4152900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1" y="188640"/>
            <a:ext cx="8064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урожайности за последние 4 года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163" y="3429000"/>
            <a:ext cx="5036346" cy="3429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385</TotalTime>
  <Words>271</Words>
  <Application>Microsoft Office PowerPoint</Application>
  <PresentationFormat>Экран (4:3)</PresentationFormat>
  <Paragraphs>104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 2</vt:lpstr>
      <vt:lpstr>HDOfficeLightV0</vt:lpstr>
      <vt:lpstr>Лист</vt:lpstr>
      <vt:lpstr>ПОЛЬЗА ПРИШКОЛЬНОГО УЧАСТКА КАРАБАШСКОЙ СРЕДНЕЙ ОБЩЕОБРАЗОВАТЕЛЬНОЙ ШКОЛЫ    2016 г.</vt:lpstr>
      <vt:lpstr>Презентация PowerPoint</vt:lpstr>
      <vt:lpstr>     Цель проекта: обеспечение школьной столовой овощами с пришкольного участка  Задачи:  -  использовать собственные ресурсы в организации питания учащихся; - повысить значимость пришкольного участка в предпрофильной подготовки  учащихся; - повысить значимость общественно – полезного труда.  </vt:lpstr>
      <vt:lpstr>СОЦИАЛЬНО-ЗНАЧИМАЯ ДЕЯТЕЛЬНОСТЬ</vt:lpstr>
      <vt:lpstr>Презентация PowerPoint</vt:lpstr>
      <vt:lpstr>Презентация PowerPoint</vt:lpstr>
      <vt:lpstr>Презентация PowerPoint</vt:lpstr>
      <vt:lpstr>Севооборот</vt:lpstr>
      <vt:lpstr>Результаты урожайности за последние 4 года</vt:lpstr>
      <vt:lpstr>Работа с меню</vt:lpstr>
      <vt:lpstr>Потребность в овощах школьной столовой</vt:lpstr>
      <vt:lpstr>Презентация PowerPoint</vt:lpstr>
      <vt:lpstr>Овощехранилище </vt:lpstr>
      <vt:lpstr>Рекомендуемые цены овощей в сентябре</vt:lpstr>
      <vt:lpstr>Реализованная продукция урожая 2016 года</vt:lpstr>
      <vt:lpstr>Презентация PowerPoint</vt:lpstr>
      <vt:lpstr>Спасибо за внимание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ПОЛЬЗА ПРИШКОЛЬНОГО УЧАСТКА КАРАБАШСКОЙ СРЕДНЕЙ ОБЩЕОБРАЗОВАТЕЛЬНОЙ ШКОЛЫ</dc:title>
  <dc:creator>Marina</dc:creator>
  <cp:lastModifiedBy>User</cp:lastModifiedBy>
  <cp:revision>22</cp:revision>
  <dcterms:created xsi:type="dcterms:W3CDTF">2016-11-16T18:11:08Z</dcterms:created>
  <dcterms:modified xsi:type="dcterms:W3CDTF">2016-11-18T08:08:47Z</dcterms:modified>
</cp:coreProperties>
</file>