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48D48-19EB-4759-B4FA-4EBEC33553E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A547-7FB8-49E2-8DF4-E5509EB205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an-Explain-With-Friends-03_1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188279" y="285728"/>
            <a:ext cx="89557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dirty="0" smtClean="0"/>
              <a:t>Инспектор по охране детства</a:t>
            </a:r>
            <a:endParaRPr lang="ru-RU" sz="5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1571612"/>
            <a:ext cx="82153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Кокшарова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 Оксана Николаевна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14282" y="3929066"/>
            <a:ext cx="8572560" cy="107157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Адрес: </a:t>
            </a:r>
            <a:r>
              <a:rPr lang="ru-RU" sz="3600" dirty="0" smtClean="0">
                <a:solidFill>
                  <a:srgbClr val="000000"/>
                </a:solidFill>
                <a:latin typeface="Times New Roman" pitchFamily="18" charset="0"/>
              </a:rPr>
              <a:t>г. Ялуторовск, ул. Революции д. 43, кабинет № 5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Text Box 8"/>
          <p:cNvSpPr txBox="1">
            <a:spLocks noChangeArrowheads="1" noChangeShapeType="1"/>
          </p:cNvSpPr>
          <p:nvPr/>
        </p:nvSpPr>
        <p:spPr bwMode="auto">
          <a:xfrm>
            <a:off x="285720" y="5357826"/>
            <a:ext cx="7786742" cy="857256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Телефон: 8-902-624-96-48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013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85720" y="357166"/>
            <a:ext cx="857256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 так же ты можешь воспользоваться любым удобным для тебя интернет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ресурсом АУ СОН ТО «Социально-реабилитационного центра для несовершеннолетних с. Омутинское»,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задать волнующие тебя вопросы и получить профессиональную консультацию психолога, педагога и юриста.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500174"/>
            <a:ext cx="83582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E-mail: omut-poddergka@bk.ru 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http://vk.com/omutsrcn72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Одноклассники: http: //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ok.ru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profile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/551886397937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ICQ: 354999910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Телефон "Доверия" 8(34544) 2-76-97. 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Наш адрес: с. Омутинское, ул. Юбилейная д.3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5286388"/>
            <a:ext cx="67866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Консультации специалистов бесплатные, анонимные, конфиденциальные.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Будем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рады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тебе помочь!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5500702"/>
            <a:ext cx="1214446" cy="120274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2016-04-26T10:16:49Z</dcterms:created>
  <dcterms:modified xsi:type="dcterms:W3CDTF">2016-04-26T10:17:49Z</dcterms:modified>
</cp:coreProperties>
</file>