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9" r:id="rId5"/>
    <p:sldId id="260" r:id="rId6"/>
    <p:sldId id="262" r:id="rId7"/>
    <p:sldId id="263" r:id="rId8"/>
    <p:sldId id="268" r:id="rId9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>
        <p:scale>
          <a:sx n="99" d="100"/>
          <a:sy n="99" d="100"/>
        </p:scale>
        <p:origin x="-10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06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User</cp:lastModifiedBy>
  <cp:revision>5</cp:revision>
  <cp:lastPrinted>2020-08-27T06:47:42Z</cp:lastPrinted>
  <dcterms:created xsi:type="dcterms:W3CDTF">2020-08-26T12:20:38Z</dcterms:created>
  <dcterms:modified xsi:type="dcterms:W3CDTF">2020-09-01T09:54:49Z</dcterms:modified>
</cp:coreProperties>
</file>