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66" r:id="rId12"/>
    <p:sldId id="271" r:id="rId13"/>
    <p:sldId id="268" r:id="rId14"/>
    <p:sldId id="269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74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0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0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2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4F4E00-FBFA-4312-9C0E-885F2691F5E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A8889C-B660-4E4B-AA7B-DBEDB2C2AA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3497" y="1181500"/>
            <a:ext cx="103450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 воспитание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МАОУ 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Беркутской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тимуровское движение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1790" y="3383590"/>
            <a:ext cx="3985146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рабочий стол\Фото\фото волонтер\P10203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28486" r="19197" b="10219"/>
          <a:stretch/>
        </p:blipFill>
        <p:spPr bwMode="auto">
          <a:xfrm>
            <a:off x="1020109" y="784014"/>
            <a:ext cx="4359341" cy="4156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ФОТО\ФОТО НОВЫЙ ГОД\акция Ветеран живет рядом\DSC000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2876" r="6510"/>
          <a:stretch/>
        </p:blipFill>
        <p:spPr bwMode="auto">
          <a:xfrm>
            <a:off x="6231319" y="811708"/>
            <a:ext cx="5108813" cy="4101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0963" y="5510715"/>
            <a:ext cx="340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Акция «Ветеран живет рядом»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Наташа\Desktop\P102016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9883" r="14047" b="22380"/>
          <a:stretch/>
        </p:blipFill>
        <p:spPr bwMode="auto">
          <a:xfrm>
            <a:off x="581527" y="653073"/>
            <a:ext cx="4251212" cy="3560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Наташа\Desktop\P10203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r="7469" b="3149"/>
          <a:stretch/>
        </p:blipFill>
        <p:spPr bwMode="auto">
          <a:xfrm>
            <a:off x="7494498" y="676579"/>
            <a:ext cx="4024212" cy="3813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E:\Н.А\IMG_846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t="6736" r="9557" b="-482"/>
          <a:stretch/>
        </p:blipFill>
        <p:spPr bwMode="auto">
          <a:xfrm>
            <a:off x="4336928" y="2340140"/>
            <a:ext cx="3687955" cy="4060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5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Учитель\Desktop\IMG_93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0" y="676579"/>
            <a:ext cx="3398937" cy="42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Учитель\Desktop\IMG_93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38" y="724254"/>
            <a:ext cx="3423404" cy="416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Наташа\Desktop\тимуровская работа 0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/>
          <a:stretch/>
        </p:blipFill>
        <p:spPr bwMode="auto">
          <a:xfrm>
            <a:off x="4392602" y="1857012"/>
            <a:ext cx="3324661" cy="4506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68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214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2062" y="5792802"/>
            <a:ext cx="399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Акция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 Днём Победы, ветераны!»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C:\Users\Наташа\Desktop\SAM_28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r="24449" b="14268"/>
          <a:stretch/>
        </p:blipFill>
        <p:spPr bwMode="auto">
          <a:xfrm>
            <a:off x="933052" y="594195"/>
            <a:ext cx="4929571" cy="4556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ФОТО\ФОТО НОВЫЙ ГОД\P103039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18600" r="22867" b="6982"/>
          <a:stretch/>
        </p:blipFill>
        <p:spPr bwMode="auto">
          <a:xfrm>
            <a:off x="6535913" y="614198"/>
            <a:ext cx="4619767" cy="4516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3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8218" y="5608136"/>
            <a:ext cx="2716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Акция «Полевая почта»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C:\ФОТО\ФОТО НОВЫЙ ГОД\фото поздравление ветиранов\DSC002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t="6001"/>
          <a:stretch/>
        </p:blipFill>
        <p:spPr bwMode="auto">
          <a:xfrm>
            <a:off x="1097280" y="560862"/>
            <a:ext cx="4402768" cy="4570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ФОТО\ФОТО НОВЫЙ ГОД\фото поздравление ветиранов\DSC_000017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1185" b="21576"/>
          <a:stretch/>
        </p:blipFill>
        <p:spPr bwMode="auto">
          <a:xfrm>
            <a:off x="6643048" y="560862"/>
            <a:ext cx="4512631" cy="4570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35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5518" y="4965120"/>
            <a:ext cx="31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 «Красная звезда»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C:\ФОТО\ФОТО НОВЫЙ ГОД\103MSDCF\DSC0017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23732" r="25116"/>
          <a:stretch/>
        </p:blipFill>
        <p:spPr bwMode="auto">
          <a:xfrm>
            <a:off x="1143445" y="650240"/>
            <a:ext cx="3786873" cy="4135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рабочий стол\Фото\АКЦИИ\SAM_28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17948" r="15659" b="13187"/>
          <a:stretch/>
        </p:blipFill>
        <p:spPr bwMode="auto">
          <a:xfrm>
            <a:off x="6832976" y="650240"/>
            <a:ext cx="4201634" cy="4082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12123" y="5096041"/>
            <a:ext cx="194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Уборка обелиска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2970" y="856828"/>
            <a:ext cx="10706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отряда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«Доброе сердце»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im2-tub-ru.yandex.net/i?id=c4cf9fc43af9ad8006bebd916f22927e&amp;n=33&amp;h=215&amp;w=2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/>
        </p:blipFill>
        <p:spPr bwMode="auto">
          <a:xfrm>
            <a:off x="3494949" y="1845734"/>
            <a:ext cx="5537210" cy="44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отряда: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Хотим всё знать и всё уметь, и везде во всём успеть!</a:t>
            </a:r>
            <a:b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всех мы уважаем и в труде им помогаем!</a:t>
            </a:r>
            <a:b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вместе мы везде: в учёбе, спорте и труде!»</a:t>
            </a:r>
          </a:p>
          <a:p>
            <a:endParaRPr lang="ru-RU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идея тимуровского отряда: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тех, кто жив. Помни о тех, кого нет». </a:t>
            </a:r>
          </a:p>
          <a:p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отряда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«Зеленый галстук»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цвет жизни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в гостях у бабушки\SAM_33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b="9920"/>
          <a:stretch/>
        </p:blipFill>
        <p:spPr bwMode="auto">
          <a:xfrm>
            <a:off x="699204" y="915220"/>
            <a:ext cx="4773548" cy="4339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в гостях у бабушки\SAM_338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3624" b="12201"/>
          <a:stretch/>
        </p:blipFill>
        <p:spPr bwMode="auto">
          <a:xfrm>
            <a:off x="5687475" y="915220"/>
            <a:ext cx="5585575" cy="4339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6861" y="5638261"/>
            <a:ext cx="484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 «Ветеран живет рядом»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3626" y="67216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E:\SAM_296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26881" b="11916"/>
          <a:stretch/>
        </p:blipFill>
        <p:spPr bwMode="auto">
          <a:xfrm>
            <a:off x="6361535" y="672162"/>
            <a:ext cx="3928877" cy="482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1311" y="5809549"/>
            <a:ext cx="522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Поздравление «С Днем мудрости» жителей села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 descr="C:\Users\Учитель\Desktop\IMG_20150930_1411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62" y="672162"/>
            <a:ext cx="4177637" cy="48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9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34107" y="506113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47301" t="43893" r="17584" b="27045"/>
          <a:stretch/>
        </p:blipFill>
        <p:spPr bwMode="auto">
          <a:xfrm>
            <a:off x="2343400" y="530900"/>
            <a:ext cx="7728648" cy="533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5012" y="5994215"/>
            <a:ext cx="42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 с тружениками села «Огонек»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ФОТО\на сайт 1\P10507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 r="2502" b="7639"/>
          <a:stretch/>
        </p:blipFill>
        <p:spPr bwMode="auto">
          <a:xfrm>
            <a:off x="2313296" y="709180"/>
            <a:ext cx="6810233" cy="5439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Наташа\Desktop\103MSDCF\станция турист\позд педагог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846673"/>
            <a:ext cx="4437627" cy="432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58507" y="5499762"/>
            <a:ext cx="804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 indent="-228600" algn="ctr">
              <a:spcBef>
                <a:spcPts val="150"/>
              </a:spcBef>
              <a:spcAft>
                <a:spcPts val="150"/>
              </a:spcAft>
            </a:pPr>
            <a:r>
              <a:rPr lang="ru-RU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 «С днем рождения, ветеран педагогического труда»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E:\IMG_20160930_1939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90" y="846674"/>
            <a:ext cx="5549805" cy="4325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2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pedsovet.su/_ld/356/16879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797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218" y="856828"/>
            <a:ext cx="1071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D:\рабочий стол\Фото\627-02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7903" r="18333" b="14844"/>
          <a:stretch>
            <a:fillRect/>
          </a:stretch>
        </p:blipFill>
        <p:spPr bwMode="auto">
          <a:xfrm>
            <a:off x="1097280" y="890212"/>
            <a:ext cx="2753968" cy="436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Наташа\Desktop\627-023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21719"/>
          <a:stretch/>
        </p:blipFill>
        <p:spPr bwMode="auto">
          <a:xfrm>
            <a:off x="4328630" y="856828"/>
            <a:ext cx="3169161" cy="4425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Наташа\Desktop\тимуровская работа 0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8"/>
          <a:stretch/>
        </p:blipFill>
        <p:spPr bwMode="auto">
          <a:xfrm>
            <a:off x="7975174" y="856828"/>
            <a:ext cx="3180506" cy="4397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0630" y="5455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Андроновой Елены Ефимовны, участник трудового фронта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3920" y="5452382"/>
            <a:ext cx="3820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i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Семахиной</a:t>
            </a:r>
            <a:r>
              <a:rPr lang="ru-RU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Александры Григорьевны, труженик тыла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98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8</cp:revision>
  <dcterms:created xsi:type="dcterms:W3CDTF">2017-02-20T16:18:39Z</dcterms:created>
  <dcterms:modified xsi:type="dcterms:W3CDTF">2017-02-20T17:22:52Z</dcterms:modified>
</cp:coreProperties>
</file>