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0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439DF-CB2E-4D62-9095-E94E28C6692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0C5ED-34FD-4DCB-9609-7E3EB8995A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995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D791F1-AA22-46CB-83A0-C3D233B35511}" type="slidenum">
              <a:rPr lang="ru-RU" altLang="ru-RU"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48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3638" cy="372903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514" y="4723924"/>
            <a:ext cx="5452110" cy="447579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82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-252536" y="204832"/>
            <a:ext cx="8857096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Clr>
                <a:srgbClr val="C00000"/>
              </a:buClr>
            </a:pPr>
            <a:r>
              <a:rPr lang="ru-RU" alt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ГОСУДАРСТВЕННАЯ ИТОГОВАЯ АТТЕСТАЦИЯ в 2021 году</a:t>
            </a:r>
          </a:p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ТЕЛЕФОНЫ «горячих» линий ДОН ТО, РЦОИ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8748713" y="6518275"/>
            <a:ext cx="3952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29461BF-BF12-41D7-9796-A3130D7AFC28}" type="slidenum">
              <a:rPr lang="ru-RU" altLang="ru-R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530225" y="574675"/>
            <a:ext cx="8215313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</a:pPr>
            <a:endParaRPr lang="ru-RU" altLang="ru-RU" sz="1400" b="1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1" name="Rectangle 1"/>
          <p:cNvSpPr>
            <a:spLocks noChangeArrowheads="1"/>
          </p:cNvSpPr>
          <p:nvPr/>
        </p:nvSpPr>
        <p:spPr bwMode="auto">
          <a:xfrm>
            <a:off x="184150" y="2852936"/>
            <a:ext cx="8580438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ТЕЛЕФОНЫ «горячих» линий </a:t>
            </a: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МКУ «Отдел образования»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514350" y="3162594"/>
            <a:ext cx="8215313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8 34535 – 2-04-54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Погудина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 Лариса Михайловна, главный специалист отдела;</a:t>
            </a:r>
          </a:p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8 34535 -2-05-62 Савченкова Елена Александровна, руководитель службы сопровождения;</a:t>
            </a:r>
            <a:endParaRPr lang="ru-RU" altLang="ru-RU" sz="14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3" name="Rectangle 1"/>
          <p:cNvSpPr>
            <a:spLocks noChangeArrowheads="1"/>
          </p:cNvSpPr>
          <p:nvPr/>
        </p:nvSpPr>
        <p:spPr bwMode="auto">
          <a:xfrm>
            <a:off x="514350" y="4365104"/>
            <a:ext cx="8215313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ТЕЛЕФОНЫ «горячих» линий </a:t>
            </a: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ОО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4" name="Rectangle 3"/>
          <p:cNvSpPr>
            <a:spLocks noChangeArrowheads="1"/>
          </p:cNvSpPr>
          <p:nvPr/>
        </p:nvSpPr>
        <p:spPr bwMode="auto">
          <a:xfrm>
            <a:off x="568325" y="4021195"/>
            <a:ext cx="8377238" cy="1756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endParaRPr lang="ru-RU" altLang="ru-RU" sz="1800" b="1" dirty="0" smtClean="0">
              <a:solidFill>
                <a:srgbClr val="4F81BD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endParaRPr lang="ru-RU" altLang="ru-RU" sz="1800" b="1" dirty="0">
              <a:solidFill>
                <a:srgbClr val="4F81BD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8 34535- 34-1-60 </a:t>
            </a:r>
          </a:p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89048897195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Исхакова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 Фарида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Фахрудьевна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, директор,</a:t>
            </a:r>
          </a:p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89829048961 Кадырова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Альфия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Илдусовна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, </a:t>
            </a:r>
          </a:p>
          <a:p>
            <a:pPr marL="0" indent="0" algn="just" eaLnBrk="1" hangingPunct="1">
              <a:spcBef>
                <a:spcPct val="0"/>
              </a:spcBef>
              <a:buClr>
                <a:srgbClr val="4F81BD"/>
              </a:buClr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заместитель директора по УВР</a:t>
            </a:r>
            <a:endParaRPr lang="ru-RU" altLang="ru-RU" sz="18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016458"/>
              </p:ext>
            </p:extLst>
          </p:nvPr>
        </p:nvGraphicFramePr>
        <p:xfrm>
          <a:off x="530225" y="914899"/>
          <a:ext cx="8074335" cy="1732026"/>
        </p:xfrm>
        <a:graphic>
          <a:graphicData uri="http://schemas.openxmlformats.org/drawingml/2006/table">
            <a:tbl>
              <a:tblPr firstRow="1" firstCol="1" bandRow="1"/>
              <a:tblGrid>
                <a:gridCol w="3144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9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42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ДОН ТО</a:t>
                      </a:r>
                      <a:endParaRPr lang="ru-RU" sz="1800" b="1" kern="1200" dirty="0">
                        <a:solidFill>
                          <a:srgbClr val="4F81BD"/>
                        </a:solidFill>
                        <a:latin typeface="Arial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8(3452)56-93-30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Поварова Ирина Николаевна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8(3452)56-93-49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Хамова Юлия Александровна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42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РЦОИ</a:t>
                      </a:r>
                      <a:endParaRPr lang="ru-RU" sz="1800" b="1" kern="1200" dirty="0">
                        <a:solidFill>
                          <a:srgbClr val="4F81BD"/>
                        </a:solidFill>
                        <a:latin typeface="Arial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8(3452)39-02-05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Пахомов Александр Олегович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8(3452)39-02-30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Андриянова Тамара Алексеевна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607" name="Rectangle 3"/>
          <p:cNvSpPr>
            <a:spLocks noChangeArrowheads="1"/>
          </p:cNvSpPr>
          <p:nvPr/>
        </p:nvSpPr>
        <p:spPr bwMode="auto">
          <a:xfrm>
            <a:off x="200025" y="5877441"/>
            <a:ext cx="8745538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</a:pP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5744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98</Words>
  <Application>Microsoft Office PowerPoint</Application>
  <PresentationFormat>Экран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Microsoft YaHei</vt:lpstr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</cp:revision>
  <dcterms:created xsi:type="dcterms:W3CDTF">2020-10-27T11:01:52Z</dcterms:created>
  <dcterms:modified xsi:type="dcterms:W3CDTF">2020-10-28T03:54:40Z</dcterms:modified>
</cp:coreProperties>
</file>