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152B77-9B87-4571-BE44-C28F3FA7E5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2275926-D20F-43D2-A831-FA3EEC1C4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642CE13-A237-4D74-B2BE-DD2D0A4B5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C3911-02AE-4049-9BC9-6306B0A01195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DD3355-2155-49AC-AA6A-8EAC822A3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3A9623-C606-4601-A4C9-E9DC96EE8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C9CB-D423-41E6-8F30-7EA890BE1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18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702D76-D224-4B5A-AC25-3B7AE366E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BF9C2D0-7671-4788-A742-B6379254C9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72A346-CEC5-47DD-93C1-22DEB2C74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C3911-02AE-4049-9BC9-6306B0A01195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67622A-8647-4A7E-8484-36D75BCAE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1D4EC5-A57C-497D-9D57-EAB5018DA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C9CB-D423-41E6-8F30-7EA890BE1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6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72F34DB-5683-42AD-9DDB-BCA4F61830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306D87F-80A5-4E81-9FB5-A7AC352035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A1F4F7-B155-4B38-A420-90A167209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C3911-02AE-4049-9BC9-6306B0A01195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857876-28E2-40B0-9383-992CF2704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28C276-C38F-4936-A095-49A0C51EF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C9CB-D423-41E6-8F30-7EA890BE1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292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FBE4F5-15DF-4C0D-BCA0-20DCA94D0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2A3DC0-C43B-4DBE-BC75-AF7E5E681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8D58E9-2BCE-4D35-80F3-9C5893983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C3911-02AE-4049-9BC9-6306B0A01195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A352E3-B1EA-4CAE-95EC-BB6F57789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D4D0BC-4B75-4955-8F01-84D5B5FA5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C9CB-D423-41E6-8F30-7EA890BE1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769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557302-4181-4197-9323-D773A45F8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745729F-2A42-4695-A805-DA585A537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533E68-F5B1-4E70-9DB0-AEF59C826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C3911-02AE-4049-9BC9-6306B0A01195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3EF106-85B1-4683-84C4-ADB6E2AEC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832134-7C36-49F1-BD1D-6E5DF2739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C9CB-D423-41E6-8F30-7EA890BE1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033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0D8D71-6BF3-47A2-8068-FC53568A4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E3756B-3626-4C46-A98B-7EC32688FD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EFFA70-78C8-4FF0-9A99-D0DEE99C70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14DE29F-A347-4B55-8564-EEBA83AC0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C3911-02AE-4049-9BC9-6306B0A01195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686E1F-26B9-4CD1-96D5-8DB7B8229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6722F8F-1D25-4C54-B55A-33A6632B2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C9CB-D423-41E6-8F30-7EA890BE1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745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939609-94B5-4D09-BB00-56B58F154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87C014-7E2E-422E-A95A-0D67A4193D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B55EA3F-FCA9-45BD-957E-0C7616E9C2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2EEDD50-C7FB-4B87-B23D-7D456B0FC2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B8FFEC4-66A3-4A84-B5CF-AC3C32B253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493AD05-4196-4154-A2DB-F22345A4F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C3911-02AE-4049-9BC9-6306B0A01195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405FDC6-BC48-415B-BDF0-979ACF34A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6B815DF-9B67-45A0-9842-217550AAF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C9CB-D423-41E6-8F30-7EA890BE1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876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EA210F-A48C-41DC-B623-8FC4B9B4F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0A4B2AE-F825-48B8-B9C4-9C9A9339A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C3911-02AE-4049-9BC9-6306B0A01195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5FAD6CC-FEEC-4BB5-B5C4-CDD77F769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9DCCEA9-CAA3-44DB-8A71-0B5AA3ACF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C9CB-D423-41E6-8F30-7EA890BE1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41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3095F9C-9E28-40FA-B453-01383CEB0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C3911-02AE-4049-9BC9-6306B0A01195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7DF6469-792D-42E3-BC37-4286FF8B9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6D10C4B-9031-4DE0-B81B-6766C74E9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C9CB-D423-41E6-8F30-7EA890BE1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509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62D855-4027-42CB-A7C4-7F8F71DAD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D72FD4-F0E2-41C5-876E-D1C0CE381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D85C640-C903-4AB7-BB4F-AD4F8F8469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A65A97A-5D6D-46DD-9AAC-7DD2EC427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C3911-02AE-4049-9BC9-6306B0A01195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A16F380-C02C-493B-8A78-FE4CCC6B9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98E6250-72B0-4702-AB30-E15E1F322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C9CB-D423-41E6-8F30-7EA890BE1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832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682D6E-E681-4062-9BCD-060D4BCF5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60A7793-5692-4E40-9A83-AC545A1216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10D47A9-83F3-4AF0-8FC6-D2E1AFD78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12A9239-82B3-4DD0-BF62-3C377D3D1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C3911-02AE-4049-9BC9-6306B0A01195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115DF18-3234-42E2-824D-DD7D45982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ACAA40E-7E49-4122-85EE-05DD57940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C9CB-D423-41E6-8F30-7EA890BE1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850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8B58C3-CA8A-4B50-8F36-2CCAB4864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03EAF18-9157-4301-8E15-31C210C6A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D45B2A-F8EE-4393-9B8C-EDBA9BA9FA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C3911-02AE-4049-9BC9-6306B0A01195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84C001-2DB1-44CB-AAA5-660786BAAC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DBFC77D-7724-4693-95AB-8F05CDB7C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1C9CB-D423-41E6-8F30-7EA890BE1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499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vk.com/club189149709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68BA7A-93CE-4B04-A7C0-9AB059F55F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78311" y="747887"/>
            <a:ext cx="3431822" cy="76676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Уже скоро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0D8CDDB-B67F-45FA-BE87-5062CCCF15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1" y="1773238"/>
            <a:ext cx="7478568" cy="1655762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8000" dirty="0">
                <a:latin typeface="Bahnschrift" panose="020B0502040204020203" pitchFamily="34" charset="0"/>
              </a:rPr>
              <a:t>Мастер-класс </a:t>
            </a:r>
          </a:p>
          <a:p>
            <a:pPr algn="l"/>
            <a:r>
              <a:rPr lang="ru-RU" sz="8000" dirty="0">
                <a:latin typeface="Bahnschrift" panose="020B0502040204020203" pitchFamily="34" charset="0"/>
              </a:rPr>
              <a:t>по изготовлению </a:t>
            </a:r>
          </a:p>
          <a:p>
            <a:pPr algn="l"/>
            <a:r>
              <a:rPr lang="ru-RU" sz="8000" dirty="0">
                <a:latin typeface="Bahnschrift" panose="020B0502040204020203" pitchFamily="34" charset="0"/>
              </a:rPr>
              <a:t>Георгиевской ленточки 3</a:t>
            </a:r>
            <a:r>
              <a:rPr lang="en-US" sz="8000" dirty="0">
                <a:latin typeface="Bahnschrift" panose="020B0502040204020203" pitchFamily="34" charset="0"/>
              </a:rPr>
              <a:t>D</a:t>
            </a:r>
            <a:r>
              <a:rPr lang="ru-RU" sz="8000" dirty="0">
                <a:latin typeface="Bahnschrift" panose="020B0502040204020203" pitchFamily="34" charset="0"/>
              </a:rPr>
              <a:t>-ручкой</a:t>
            </a:r>
          </a:p>
          <a:p>
            <a:pPr algn="l"/>
            <a:r>
              <a:rPr lang="ru-RU" sz="8000" dirty="0">
                <a:latin typeface="Bahnschrift" panose="020B0502040204020203" pitchFamily="34" charset="0"/>
              </a:rPr>
              <a:t>с педагогом дополнительного образования </a:t>
            </a:r>
            <a:r>
              <a:rPr lang="ru-RU" sz="8000" dirty="0" err="1">
                <a:latin typeface="Bahnschrift" panose="020B0502040204020203" pitchFamily="34" charset="0"/>
              </a:rPr>
              <a:t>Болотовой</a:t>
            </a:r>
            <a:r>
              <a:rPr lang="ru-RU" sz="8000" dirty="0">
                <a:latin typeface="Bahnschrift" panose="020B0502040204020203" pitchFamily="34" charset="0"/>
              </a:rPr>
              <a:t> В.В.</a:t>
            </a:r>
          </a:p>
          <a:p>
            <a:pPr algn="l"/>
            <a:r>
              <a:rPr lang="en-US" sz="8000" dirty="0">
                <a:latin typeface="Bahnschrift" panose="020B0502040204020203" pitchFamily="34" charset="0"/>
                <a:hlinkClick r:id="rId2"/>
              </a:rPr>
              <a:t>https://vk.com/club189149709</a:t>
            </a:r>
            <a:endParaRPr lang="en-US" sz="8000" dirty="0">
              <a:latin typeface="Bahnschrift" panose="020B0502040204020203" pitchFamily="34" charset="0"/>
            </a:endParaRPr>
          </a:p>
          <a:p>
            <a:pPr algn="l"/>
            <a:endParaRPr lang="ru-RU" sz="2800" dirty="0"/>
          </a:p>
        </p:txBody>
      </p:sp>
      <p:pic>
        <p:nvPicPr>
          <p:cNvPr id="1026" name="Picture 2" descr="ВЕЛИКОЙ ПОБЕДЕ ПОСВЯЩАЕТСЯ... | Арбитражный суд Псковской области">
            <a:extLst>
              <a:ext uri="{FF2B5EF4-FFF2-40B4-BE49-F238E27FC236}">
                <a16:creationId xmlns:a16="http://schemas.microsoft.com/office/drawing/2014/main" id="{A3B15158-A623-43ED-9FEE-F227CD384C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466" y="4007556"/>
            <a:ext cx="4298103" cy="2755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1A8F59B-64B5-478F-AAE1-5D77124E70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1" y="65880"/>
            <a:ext cx="3048000" cy="1837266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CE276FB-83A8-4703-96BA-94E6F88BF8D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7" y="11289"/>
            <a:ext cx="4505763" cy="6841068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B1D0775-768B-4E10-92FA-E32C28D9747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7" y="5182983"/>
            <a:ext cx="2086906" cy="1663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0070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26</Words>
  <Application>Microsoft Office PowerPoint</Application>
  <PresentationFormat>Широкоэкранный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Bahnschrift</vt:lpstr>
      <vt:lpstr>Calibri</vt:lpstr>
      <vt:lpstr>Calibri Light</vt:lpstr>
      <vt:lpstr>Тема Office</vt:lpstr>
      <vt:lpstr>Уже скоро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Уже скоро</dc:title>
  <dc:creator>Пользователь</dc:creator>
  <cp:lastModifiedBy>Пользователь</cp:lastModifiedBy>
  <cp:revision>2</cp:revision>
  <dcterms:created xsi:type="dcterms:W3CDTF">2020-05-08T08:21:49Z</dcterms:created>
  <dcterms:modified xsi:type="dcterms:W3CDTF">2020-05-08T08:40:13Z</dcterms:modified>
</cp:coreProperties>
</file>