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8931B-AC7E-4DFC-B278-5629A80B74CD}" type="doc">
      <dgm:prSet loTypeId="urn:microsoft.com/office/officeart/2005/8/layout/radial3" loCatId="cycle" qsTypeId="urn:microsoft.com/office/officeart/2005/8/quickstyle/3d4" qsCatId="3D" csTypeId="urn:microsoft.com/office/officeart/2005/8/colors/accent3_2" csCatId="accent3" phldr="1"/>
      <dgm:spPr/>
    </dgm:pt>
    <dgm:pt modelId="{EC013CF3-6DC5-4017-AD7B-82535F912AD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первоисточника информации у детей и подростков выступают не родители и педагоги, а сверстники, старшие товарищи или Интернет.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C3417-D65F-4860-B97E-D71DB6453AFE}" type="sibTrans" cxnId="{B98E6E82-5F56-45F8-87A6-EAED3829F64D}">
      <dgm:prSet/>
      <dgm:spPr/>
      <dgm:t>
        <a:bodyPr/>
        <a:lstStyle/>
        <a:p>
          <a:endParaRPr lang="ru-RU" sz="3600" b="1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A4C3C-AD9C-4997-9411-E8CB5BD4AD94}" type="parTrans" cxnId="{B98E6E82-5F56-45F8-87A6-EAED3829F64D}">
      <dgm:prSet/>
      <dgm:spPr/>
      <dgm:t>
        <a:bodyPr/>
        <a:lstStyle/>
        <a:p>
          <a:endParaRPr lang="ru-RU" sz="3600" b="1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03957-8DFE-4C31-A790-5972F6A1D560}" type="pres">
      <dgm:prSet presAssocID="{95C8931B-AC7E-4DFC-B278-5629A80B74CD}" presName="composite" presStyleCnt="0">
        <dgm:presLayoutVars>
          <dgm:chMax val="1"/>
          <dgm:dir/>
          <dgm:resizeHandles val="exact"/>
        </dgm:presLayoutVars>
      </dgm:prSet>
      <dgm:spPr/>
    </dgm:pt>
    <dgm:pt modelId="{B012DFC4-C759-4B90-88CE-060AAC739854}" type="pres">
      <dgm:prSet presAssocID="{95C8931B-AC7E-4DFC-B278-5629A80B74CD}" presName="radial" presStyleCnt="0">
        <dgm:presLayoutVars>
          <dgm:animLvl val="ctr"/>
        </dgm:presLayoutVars>
      </dgm:prSet>
      <dgm:spPr/>
    </dgm:pt>
    <dgm:pt modelId="{B8C5E29A-D190-4D33-831E-30E4BD096F2E}" type="pres">
      <dgm:prSet presAssocID="{EC013CF3-6DC5-4017-AD7B-82535F912ADD}" presName="centerShape" presStyleLbl="vennNode1" presStyleIdx="0" presStyleCnt="1" custScaleX="193758"/>
      <dgm:spPr/>
      <dgm:t>
        <a:bodyPr/>
        <a:lstStyle/>
        <a:p>
          <a:endParaRPr lang="ru-RU"/>
        </a:p>
      </dgm:t>
    </dgm:pt>
  </dgm:ptLst>
  <dgm:cxnLst>
    <dgm:cxn modelId="{BEDFA8EB-DA0A-40D4-A6B0-BB334BE9430D}" type="presOf" srcId="{EC013CF3-6DC5-4017-AD7B-82535F912ADD}" destId="{B8C5E29A-D190-4D33-831E-30E4BD096F2E}" srcOrd="0" destOrd="0" presId="urn:microsoft.com/office/officeart/2005/8/layout/radial3"/>
    <dgm:cxn modelId="{B98E6E82-5F56-45F8-87A6-EAED3829F64D}" srcId="{95C8931B-AC7E-4DFC-B278-5629A80B74CD}" destId="{EC013CF3-6DC5-4017-AD7B-82535F912ADD}" srcOrd="0" destOrd="0" parTransId="{E60A4C3C-AD9C-4997-9411-E8CB5BD4AD94}" sibTransId="{F4EC3417-D65F-4860-B97E-D71DB6453AFE}"/>
    <dgm:cxn modelId="{3EFB8990-41D0-4EA4-87B6-4BA54D6F7671}" type="presOf" srcId="{95C8931B-AC7E-4DFC-B278-5629A80B74CD}" destId="{59F03957-8DFE-4C31-A790-5972F6A1D560}" srcOrd="0" destOrd="0" presId="urn:microsoft.com/office/officeart/2005/8/layout/radial3"/>
    <dgm:cxn modelId="{957494ED-A087-40E6-A47D-229EDFBA56EC}" type="presParOf" srcId="{59F03957-8DFE-4C31-A790-5972F6A1D560}" destId="{B012DFC4-C759-4B90-88CE-060AAC739854}" srcOrd="0" destOrd="0" presId="urn:microsoft.com/office/officeart/2005/8/layout/radial3"/>
    <dgm:cxn modelId="{B044585F-DC25-4703-8048-1C86063B003B}" type="presParOf" srcId="{B012DFC4-C759-4B90-88CE-060AAC739854}" destId="{B8C5E29A-D190-4D33-831E-30E4BD096F2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</dgm:ptLst>
  <dgm:cxnLst>
    <dgm:cxn modelId="{ED7A0E74-E62D-4EC2-A721-BB42BB35946A}" type="presOf" srcId="{EA486831-1C06-40D4-8DA8-6673D5582F83}" destId="{1FBB2A98-7EF4-469F-83C3-C60449372C75}" srcOrd="0" destOrd="0" presId="urn:microsoft.com/office/officeart/2005/8/layout/radial3"/>
    <dgm:cxn modelId="{D908BB9E-81AA-419F-95AB-8ED57B7A7F9D}" type="presParOf" srcId="{1FBB2A98-7EF4-469F-83C3-C60449372C75}" destId="{8DA641AA-DC55-489B-BC42-4FB16129DD2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</dgm:ptLst>
  <dgm:cxnLst>
    <dgm:cxn modelId="{EAD2A5E5-F56F-46DF-8D00-45098990378D}" type="presOf" srcId="{EA486831-1C06-40D4-8DA8-6673D5582F83}" destId="{1FBB2A98-7EF4-469F-83C3-C60449372C75}" srcOrd="0" destOrd="0" presId="urn:microsoft.com/office/officeart/2005/8/layout/radial3"/>
    <dgm:cxn modelId="{25FC8460-ABEE-43B8-8794-A165DF259DD5}" type="presParOf" srcId="{1FBB2A98-7EF4-469F-83C3-C60449372C75}" destId="{8DA641AA-DC55-489B-BC42-4FB16129DD2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41A4839-9A85-4F64-94FC-27C9C20E1A4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Приложении 3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содержится информация о государственных бюджетных  учреждениях здравоохранения Тюменской области, оказывающих наркологическую помощь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6F93-35C4-4CE8-8687-014E3459F2AE}" type="parTrans" cxnId="{4C6597E8-A16D-4724-9F6D-FF370CDE610E}">
      <dgm:prSet/>
      <dgm:spPr/>
      <dgm:t>
        <a:bodyPr/>
        <a:lstStyle/>
        <a:p>
          <a:endParaRPr lang="ru-RU"/>
        </a:p>
      </dgm:t>
    </dgm:pt>
    <dgm:pt modelId="{82C76D37-41E9-4D01-A353-C3C05D28CE54}" type="sibTrans" cxnId="{4C6597E8-A16D-4724-9F6D-FF370CDE610E}">
      <dgm:prSet/>
      <dgm:spPr/>
      <dgm:t>
        <a:bodyPr/>
        <a:lstStyle/>
        <a:p>
          <a:endParaRPr lang="ru-RU"/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  <dgm:pt modelId="{804560D9-38F8-438F-B754-9315AEB510AA}" type="pres">
      <dgm:prSet presAssocID="{541A4839-9A85-4F64-94FC-27C9C20E1A44}" presName="centerShape" presStyleLbl="vennNode1" presStyleIdx="0" presStyleCnt="1" custScaleX="112164"/>
      <dgm:spPr/>
      <dgm:t>
        <a:bodyPr/>
        <a:lstStyle/>
        <a:p>
          <a:endParaRPr lang="ru-RU"/>
        </a:p>
      </dgm:t>
    </dgm:pt>
  </dgm:ptLst>
  <dgm:cxnLst>
    <dgm:cxn modelId="{7EF03483-4899-4A78-BBF8-178CFAF449BE}" type="presOf" srcId="{541A4839-9A85-4F64-94FC-27C9C20E1A44}" destId="{804560D9-38F8-438F-B754-9315AEB510AA}" srcOrd="0" destOrd="0" presId="urn:microsoft.com/office/officeart/2005/8/layout/radial3"/>
    <dgm:cxn modelId="{4C6597E8-A16D-4724-9F6D-FF370CDE610E}" srcId="{EA486831-1C06-40D4-8DA8-6673D5582F83}" destId="{541A4839-9A85-4F64-94FC-27C9C20E1A44}" srcOrd="0" destOrd="0" parTransId="{F62F6F93-35C4-4CE8-8687-014E3459F2AE}" sibTransId="{82C76D37-41E9-4D01-A353-C3C05D28CE54}"/>
    <dgm:cxn modelId="{18BBBBFD-927F-48FC-851C-1284F7278620}" type="presOf" srcId="{EA486831-1C06-40D4-8DA8-6673D5582F83}" destId="{1FBB2A98-7EF4-469F-83C3-C60449372C75}" srcOrd="0" destOrd="0" presId="urn:microsoft.com/office/officeart/2005/8/layout/radial3"/>
    <dgm:cxn modelId="{1C9AD44E-0949-476A-97D0-54FEA0D801DC}" type="presParOf" srcId="{1FBB2A98-7EF4-469F-83C3-C60449372C75}" destId="{8DA641AA-DC55-489B-BC42-4FB16129DD28}" srcOrd="0" destOrd="0" presId="urn:microsoft.com/office/officeart/2005/8/layout/radial3"/>
    <dgm:cxn modelId="{9874C484-FB31-4353-B17A-710FEAA5DBB0}" type="presParOf" srcId="{8DA641AA-DC55-489B-BC42-4FB16129DD28}" destId="{804560D9-38F8-438F-B754-9315AEB510A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41A4839-9A85-4F64-94FC-27C9C20E1A4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4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содержит иллюстративные материалы для размещения на информационных стендах в учреждениях для всех дат профилактического календаря, а также эти материалы можно использовать в качестве профилактических постов для  размещения в социальных сетях, на сайтах учреждений.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6F93-35C4-4CE8-8687-014E3459F2AE}" type="parTrans" cxnId="{4C6597E8-A16D-4724-9F6D-FF370CDE610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76D37-41E9-4D01-A353-C3C05D28CE54}" type="sibTrans" cxnId="{4C6597E8-A16D-4724-9F6D-FF370CDE610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  <dgm:pt modelId="{804560D9-38F8-438F-B754-9315AEB510AA}" type="pres">
      <dgm:prSet presAssocID="{541A4839-9A85-4F64-94FC-27C9C20E1A44}" presName="centerShape" presStyleLbl="vennNode1" presStyleIdx="0" presStyleCnt="1" custScaleX="107954"/>
      <dgm:spPr/>
      <dgm:t>
        <a:bodyPr/>
        <a:lstStyle/>
        <a:p>
          <a:endParaRPr lang="ru-RU"/>
        </a:p>
      </dgm:t>
    </dgm:pt>
  </dgm:ptLst>
  <dgm:cxnLst>
    <dgm:cxn modelId="{51EA7480-E83A-417D-8941-814A189A89E2}" type="presOf" srcId="{EA486831-1C06-40D4-8DA8-6673D5582F83}" destId="{1FBB2A98-7EF4-469F-83C3-C60449372C75}" srcOrd="0" destOrd="0" presId="urn:microsoft.com/office/officeart/2005/8/layout/radial3"/>
    <dgm:cxn modelId="{4C6597E8-A16D-4724-9F6D-FF370CDE610E}" srcId="{EA486831-1C06-40D4-8DA8-6673D5582F83}" destId="{541A4839-9A85-4F64-94FC-27C9C20E1A44}" srcOrd="0" destOrd="0" parTransId="{F62F6F93-35C4-4CE8-8687-014E3459F2AE}" sibTransId="{82C76D37-41E9-4D01-A353-C3C05D28CE54}"/>
    <dgm:cxn modelId="{C7561EAF-995C-4C2E-934D-AFDF1E71289E}" type="presOf" srcId="{541A4839-9A85-4F64-94FC-27C9C20E1A44}" destId="{804560D9-38F8-438F-B754-9315AEB510AA}" srcOrd="0" destOrd="0" presId="urn:microsoft.com/office/officeart/2005/8/layout/radial3"/>
    <dgm:cxn modelId="{AC1F6372-D621-4E56-9D21-1497F9EAE851}" type="presParOf" srcId="{1FBB2A98-7EF4-469F-83C3-C60449372C75}" destId="{8DA641AA-DC55-489B-BC42-4FB16129DD28}" srcOrd="0" destOrd="0" presId="urn:microsoft.com/office/officeart/2005/8/layout/radial3"/>
    <dgm:cxn modelId="{10207CAA-F1A9-4350-842B-038DA5DE9EEA}" type="presParOf" srcId="{8DA641AA-DC55-489B-BC42-4FB16129DD28}" destId="{804560D9-38F8-438F-B754-9315AEB510A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41A4839-9A85-4F64-94FC-27C9C20E1A4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Перечень центров физкультурно-спортивной работы по месту жительства и спортивных школ Тюменской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6F93-35C4-4CE8-8687-014E3459F2AE}" type="parTrans" cxnId="{4C6597E8-A16D-4724-9F6D-FF370CDE610E}">
      <dgm:prSet/>
      <dgm:spPr/>
      <dgm:t>
        <a:bodyPr/>
        <a:lstStyle/>
        <a:p>
          <a:endParaRPr lang="ru-RU"/>
        </a:p>
      </dgm:t>
    </dgm:pt>
    <dgm:pt modelId="{82C76D37-41E9-4D01-A353-C3C05D28CE54}" type="sibTrans" cxnId="{4C6597E8-A16D-4724-9F6D-FF370CDE610E}">
      <dgm:prSet/>
      <dgm:spPr/>
      <dgm:t>
        <a:bodyPr/>
        <a:lstStyle/>
        <a:p>
          <a:endParaRPr lang="ru-RU"/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  <dgm:pt modelId="{804560D9-38F8-438F-B754-9315AEB510AA}" type="pres">
      <dgm:prSet presAssocID="{541A4839-9A85-4F64-94FC-27C9C20E1A44}" presName="centerShape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4C6597E8-A16D-4724-9F6D-FF370CDE610E}" srcId="{EA486831-1C06-40D4-8DA8-6673D5582F83}" destId="{541A4839-9A85-4F64-94FC-27C9C20E1A44}" srcOrd="0" destOrd="0" parTransId="{F62F6F93-35C4-4CE8-8687-014E3459F2AE}" sibTransId="{82C76D37-41E9-4D01-A353-C3C05D28CE54}"/>
    <dgm:cxn modelId="{D99763A4-ADE5-4EE5-9A19-D7DE25A85D75}" type="presOf" srcId="{EA486831-1C06-40D4-8DA8-6673D5582F83}" destId="{1FBB2A98-7EF4-469F-83C3-C60449372C75}" srcOrd="0" destOrd="0" presId="urn:microsoft.com/office/officeart/2005/8/layout/radial3"/>
    <dgm:cxn modelId="{364E0558-2AF2-4E3B-8607-B6231B15D0E8}" type="presOf" srcId="{541A4839-9A85-4F64-94FC-27C9C20E1A44}" destId="{804560D9-38F8-438F-B754-9315AEB510AA}" srcOrd="0" destOrd="0" presId="urn:microsoft.com/office/officeart/2005/8/layout/radial3"/>
    <dgm:cxn modelId="{368A646A-8DED-4B33-812C-4AF42D639A23}" type="presParOf" srcId="{1FBB2A98-7EF4-469F-83C3-C60449372C75}" destId="{8DA641AA-DC55-489B-BC42-4FB16129DD28}" srcOrd="0" destOrd="0" presId="urn:microsoft.com/office/officeart/2005/8/layout/radial3"/>
    <dgm:cxn modelId="{7B196511-18E4-4B37-BB34-CB9C560F964E}" type="presParOf" srcId="{8DA641AA-DC55-489B-BC42-4FB16129DD28}" destId="{804560D9-38F8-438F-B754-9315AEB510A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41A4839-9A85-4F64-94FC-27C9C20E1A44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1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Перечень учреждений дополнительного образования детей и молодежи Тюменской области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6F93-35C4-4CE8-8687-014E3459F2AE}" type="parTrans" cxnId="{4C6597E8-A16D-4724-9F6D-FF370CDE6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76D37-41E9-4D01-A353-C3C05D28CE54}" type="sibTrans" cxnId="{4C6597E8-A16D-4724-9F6D-FF370CDE6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  <dgm:pt modelId="{804560D9-38F8-438F-B754-9315AEB510AA}" type="pres">
      <dgm:prSet presAssocID="{541A4839-9A85-4F64-94FC-27C9C20E1A44}" presName="centerShape" presStyleLbl="vennNode1" presStyleIdx="0" presStyleCnt="1" custScaleX="114439"/>
      <dgm:spPr/>
      <dgm:t>
        <a:bodyPr/>
        <a:lstStyle/>
        <a:p>
          <a:endParaRPr lang="ru-RU"/>
        </a:p>
      </dgm:t>
    </dgm:pt>
  </dgm:ptLst>
  <dgm:cxnLst>
    <dgm:cxn modelId="{4C6597E8-A16D-4724-9F6D-FF370CDE610E}" srcId="{EA486831-1C06-40D4-8DA8-6673D5582F83}" destId="{541A4839-9A85-4F64-94FC-27C9C20E1A44}" srcOrd="0" destOrd="0" parTransId="{F62F6F93-35C4-4CE8-8687-014E3459F2AE}" sibTransId="{82C76D37-41E9-4D01-A353-C3C05D28CE54}"/>
    <dgm:cxn modelId="{BD8FC354-50AF-46B2-8AD4-899C38C7208A}" type="presOf" srcId="{EA486831-1C06-40D4-8DA8-6673D5582F83}" destId="{1FBB2A98-7EF4-469F-83C3-C60449372C75}" srcOrd="0" destOrd="0" presId="urn:microsoft.com/office/officeart/2005/8/layout/radial3"/>
    <dgm:cxn modelId="{2F181E9A-286B-4D7A-8BE3-2F0B0E7A14D2}" type="presOf" srcId="{541A4839-9A85-4F64-94FC-27C9C20E1A44}" destId="{804560D9-38F8-438F-B754-9315AEB510AA}" srcOrd="0" destOrd="0" presId="urn:microsoft.com/office/officeart/2005/8/layout/radial3"/>
    <dgm:cxn modelId="{B6B58985-E72F-4A63-99B2-559765906E85}" type="presParOf" srcId="{1FBB2A98-7EF4-469F-83C3-C60449372C75}" destId="{8DA641AA-DC55-489B-BC42-4FB16129DD28}" srcOrd="0" destOrd="0" presId="urn:microsoft.com/office/officeart/2005/8/layout/radial3"/>
    <dgm:cxn modelId="{336FBE12-B440-41F3-A6CF-2C8C8355607A}" type="presParOf" srcId="{8DA641AA-DC55-489B-BC42-4FB16129DD28}" destId="{804560D9-38F8-438F-B754-9315AEB510A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41A4839-9A85-4F64-94FC-27C9C20E1A4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Приложения 1 и 2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Проекту помогут родителям определиться с выбором для своего ребенка занятий творчеством и спортом по душе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F6F93-35C4-4CE8-8687-014E3459F2AE}" type="parTrans" cxnId="{4C6597E8-A16D-4724-9F6D-FF370CDE6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76D37-41E9-4D01-A353-C3C05D28CE54}" type="sibTrans" cxnId="{4C6597E8-A16D-4724-9F6D-FF370CDE61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  <dgm:pt modelId="{804560D9-38F8-438F-B754-9315AEB510AA}" type="pres">
      <dgm:prSet presAssocID="{541A4839-9A85-4F64-94FC-27C9C20E1A44}" presName="centerShape" presStyleLbl="vennNode1" presStyleIdx="0" presStyleCnt="1" custScaleX="124194"/>
      <dgm:spPr/>
      <dgm:t>
        <a:bodyPr/>
        <a:lstStyle/>
        <a:p>
          <a:endParaRPr lang="ru-RU"/>
        </a:p>
      </dgm:t>
    </dgm:pt>
  </dgm:ptLst>
  <dgm:cxnLst>
    <dgm:cxn modelId="{4C6597E8-A16D-4724-9F6D-FF370CDE610E}" srcId="{EA486831-1C06-40D4-8DA8-6673D5582F83}" destId="{541A4839-9A85-4F64-94FC-27C9C20E1A44}" srcOrd="0" destOrd="0" parTransId="{F62F6F93-35C4-4CE8-8687-014E3459F2AE}" sibTransId="{82C76D37-41E9-4D01-A353-C3C05D28CE54}"/>
    <dgm:cxn modelId="{58EB4DAE-1306-4A32-9404-9325E8C687FD}" type="presOf" srcId="{EA486831-1C06-40D4-8DA8-6673D5582F83}" destId="{1FBB2A98-7EF4-469F-83C3-C60449372C75}" srcOrd="0" destOrd="0" presId="urn:microsoft.com/office/officeart/2005/8/layout/radial3"/>
    <dgm:cxn modelId="{8F85BB27-D46A-449C-A11C-568DA624777D}" type="presOf" srcId="{541A4839-9A85-4F64-94FC-27C9C20E1A44}" destId="{804560D9-38F8-438F-B754-9315AEB510AA}" srcOrd="0" destOrd="0" presId="urn:microsoft.com/office/officeart/2005/8/layout/radial3"/>
    <dgm:cxn modelId="{E861F5B5-EC85-4637-8E50-3652DFFA8535}" type="presParOf" srcId="{1FBB2A98-7EF4-469F-83C3-C60449372C75}" destId="{8DA641AA-DC55-489B-BC42-4FB16129DD28}" srcOrd="0" destOrd="0" presId="urn:microsoft.com/office/officeart/2005/8/layout/radial3"/>
    <dgm:cxn modelId="{F55D46FA-29B5-48DE-9CE7-8C9BD730E2FD}" type="presParOf" srcId="{8DA641AA-DC55-489B-BC42-4FB16129DD28}" destId="{804560D9-38F8-438F-B754-9315AEB510AA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44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D83A86-DB36-4879-AFFD-0C09C90C2EB8}" type="doc">
      <dgm:prSet loTypeId="urn:microsoft.com/office/officeart/2011/layout/RadialPictureList" loCatId="picture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7944376B-315A-4359-81EB-905E1E96D8D6}">
      <dgm:prSet phldrT="[Текст]"/>
      <dgm:spPr/>
      <dgm:t>
        <a:bodyPr/>
        <a:lstStyle/>
        <a:p>
          <a:r>
            <a: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</a:t>
          </a:r>
          <a:r>
            <a: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 – информация об административной и уголовной ответственности граждан Российской Федерации.</a:t>
          </a:r>
          <a:endParaRPr lang="ru-RU" b="1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4034D-7C9B-405D-B202-F6A90577A62A}" type="parTrans" cxnId="{AA4FC076-8486-4612-8A92-8932C60F74F9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A7855-ECCD-4453-8D4E-34441B506548}" type="sibTrans" cxnId="{AA4FC076-8486-4612-8A92-8932C60F74F9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96385-82DD-4667-A105-4515D8E0276A}">
      <dgm:prSet/>
      <dgm:spPr/>
      <dgm:t>
        <a:bodyPr/>
        <a:lstStyle/>
        <a:p>
          <a:r>
            <a: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6 - Рекомендуемые </a:t>
          </a:r>
          <a:r>
            <a:rPr lang="ru-RU" b="1" dirty="0" err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интернет-ресурсы</a:t>
          </a:r>
          <a:r>
            <a: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специалистов и родителей.</a:t>
          </a:r>
          <a:endParaRPr lang="ru-RU" b="1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579C6-C9A1-4BC0-8661-F33BBD2944B4}" type="parTrans" cxnId="{FE3745B5-A35F-4DE1-8C65-A1DD7B26971F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23D14-F158-4A07-8BD3-FAF6795D7905}" type="sibTrans" cxnId="{FE3745B5-A35F-4DE1-8C65-A1DD7B26971F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7D87C-1C6D-46FF-BFF3-A35A5EAB2D93}">
      <dgm:prSet/>
      <dgm:spPr/>
      <dgm:t>
        <a:bodyPr/>
        <a:lstStyle/>
        <a:p>
          <a:r>
            <a: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7 – Методическая копилка, содержащая  большое количество разработанных сценариев классных часов, родительских собраний.</a:t>
          </a:r>
          <a:endParaRPr lang="ru-RU" b="1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590F6-958F-489C-8AEC-45AB8B55D4BD}" type="parTrans" cxnId="{F9AB1599-911E-4F31-B757-3C3CE2524389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1F85D-8E0B-4A15-91F9-0AD403325DA2}" type="sibTrans" cxnId="{F9AB1599-911E-4F31-B757-3C3CE2524389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B33E1-2205-4E91-AB2C-1192B559E79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D9460-4F20-4AE8-9E6B-76503FC8E078}" type="sibTrans" cxnId="{FAB7A3B5-2E05-45D4-B96E-7915383CA7E6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840AE-6733-49CF-BECE-34B72D8F5BD0}" type="parTrans" cxnId="{FAB7A3B5-2E05-45D4-B96E-7915383CA7E6}">
      <dgm:prSet/>
      <dgm:spPr/>
      <dgm:t>
        <a:bodyPr/>
        <a:lstStyle/>
        <a:p>
          <a:endParaRPr lang="ru-RU" b="1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E1B05-8018-45F4-8FB0-D0D906C0385D}" type="pres">
      <dgm:prSet presAssocID="{D4D83A86-DB36-4879-AFFD-0C09C90C2EB8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DAE5AF2-1B48-4A42-9C30-227C293AEA5B}" type="pres">
      <dgm:prSet presAssocID="{EA5B33E1-2205-4E91-AB2C-1192B559E793}" presName="Parent" presStyleLbl="node1" presStyleIdx="0" presStyleCnt="2" custScaleX="95101" custLinFactNeighborX="-58507" custLinFactNeighborY="-1203">
        <dgm:presLayoutVars>
          <dgm:chMax val="4"/>
          <dgm:chPref val="3"/>
        </dgm:presLayoutVars>
      </dgm:prSet>
      <dgm:spPr/>
      <dgm:t>
        <a:bodyPr/>
        <a:lstStyle/>
        <a:p>
          <a:endParaRPr lang="ru-RU"/>
        </a:p>
      </dgm:t>
    </dgm:pt>
    <dgm:pt modelId="{22F2C644-9DF5-4777-AC4E-FC5D9FDD3B90}" type="pres">
      <dgm:prSet presAssocID="{7944376B-315A-4359-81EB-905E1E96D8D6}" presName="Accent" presStyleLbl="node1" presStyleIdx="1" presStyleCnt="2" custLinFactNeighborX="-29518" custLinFactNeighborY="-1064"/>
      <dgm:spPr/>
    </dgm:pt>
    <dgm:pt modelId="{735A28F5-5216-417F-96DE-221C559BB7E8}" type="pres">
      <dgm:prSet presAssocID="{7944376B-315A-4359-81EB-905E1E96D8D6}" presName="Image1" presStyleLbl="fgImgPlace1" presStyleIdx="0" presStyleCnt="3" custLinFactX="-12618" custLinFactNeighborX="-100000" custLinFactNeighborY="-41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D112353-ABA3-44C1-9BEF-913C4949D7B2}" type="pres">
      <dgm:prSet presAssocID="{7944376B-315A-4359-81EB-905E1E96D8D6}" presName="Child1" presStyleLbl="revTx" presStyleIdx="0" presStyleCnt="3" custScaleX="215158" custScaleY="118888" custLinFactNeighborX="-20256" custLinFactNeighborY="-6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7BDC2-F8EC-4F10-A664-44EB886534ED}" type="pres">
      <dgm:prSet presAssocID="{BB096385-82DD-4667-A105-4515D8E0276A}" presName="Image2" presStyleCnt="0"/>
      <dgm:spPr/>
    </dgm:pt>
    <dgm:pt modelId="{DCE40C1F-5D5D-460E-9985-12909EFD53EA}" type="pres">
      <dgm:prSet presAssocID="{BB096385-82DD-4667-A105-4515D8E0276A}" presName="Image" presStyleLbl="fgImgPlace1" presStyleIdx="1" presStyleCnt="3" custLinFactX="-12618" custLinFactNeighborX="-100000" custLinFactNeighborY="-41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940BD86-6860-49E6-AFAA-63EEA1B1D239}" type="pres">
      <dgm:prSet presAssocID="{BB096385-82DD-4667-A105-4515D8E0276A}" presName="Child2" presStyleLbl="revTx" presStyleIdx="1" presStyleCnt="3" custScaleX="186793" custScaleY="118888" custLinFactNeighborX="-21319" custLinFactNeighborY="-10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A7213-14A0-4923-A9D5-7B5884AE4F2A}" type="pres">
      <dgm:prSet presAssocID="{1F17D87C-1C6D-46FF-BFF3-A35A5EAB2D93}" presName="Image3" presStyleCnt="0"/>
      <dgm:spPr/>
    </dgm:pt>
    <dgm:pt modelId="{D324F4BB-D7BB-4237-AEBD-DDF05DAFFDAB}" type="pres">
      <dgm:prSet presAssocID="{1F17D87C-1C6D-46FF-BFF3-A35A5EAB2D93}" presName="Image" presStyleLbl="fgImgPlace1" presStyleIdx="2" presStyleCnt="3" custLinFactX="-12618" custLinFactNeighborX="-100000" custLinFactNeighborY="-417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4B2172-45C4-4893-AD1A-CD1E7A82A05D}" type="pres">
      <dgm:prSet presAssocID="{1F17D87C-1C6D-46FF-BFF3-A35A5EAB2D93}" presName="Child3" presStyleLbl="revTx" presStyleIdx="2" presStyleCnt="3" custScaleX="218005" custScaleY="118888" custLinFactNeighborX="-14843" custLinFactNeighborY="1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B7A3B5-2E05-45D4-B96E-7915383CA7E6}" srcId="{D4D83A86-DB36-4879-AFFD-0C09C90C2EB8}" destId="{EA5B33E1-2205-4E91-AB2C-1192B559E793}" srcOrd="0" destOrd="0" parTransId="{26B840AE-6733-49CF-BECE-34B72D8F5BD0}" sibTransId="{483D9460-4F20-4AE8-9E6B-76503FC8E078}"/>
    <dgm:cxn modelId="{F9AB1599-911E-4F31-B757-3C3CE2524389}" srcId="{EA5B33E1-2205-4E91-AB2C-1192B559E793}" destId="{1F17D87C-1C6D-46FF-BFF3-A35A5EAB2D93}" srcOrd="2" destOrd="0" parTransId="{72A590F6-958F-489C-8AEC-45AB8B55D4BD}" sibTransId="{FDB1F85D-8E0B-4A15-91F9-0AD403325DA2}"/>
    <dgm:cxn modelId="{07CC202F-8845-402C-9D95-441830BF5689}" type="presOf" srcId="{1F17D87C-1C6D-46FF-BFF3-A35A5EAB2D93}" destId="{844B2172-45C4-4893-AD1A-CD1E7A82A05D}" srcOrd="0" destOrd="0" presId="urn:microsoft.com/office/officeart/2011/layout/RadialPictureList"/>
    <dgm:cxn modelId="{3594222A-9C29-4B85-B535-5D749A095EF2}" type="presOf" srcId="{7944376B-315A-4359-81EB-905E1E96D8D6}" destId="{2D112353-ABA3-44C1-9BEF-913C4949D7B2}" srcOrd="0" destOrd="0" presId="urn:microsoft.com/office/officeart/2011/layout/RadialPictureList"/>
    <dgm:cxn modelId="{879AAC33-924D-4E89-A0DA-25C02A13AD16}" type="presOf" srcId="{BB096385-82DD-4667-A105-4515D8E0276A}" destId="{A940BD86-6860-49E6-AFAA-63EEA1B1D239}" srcOrd="0" destOrd="0" presId="urn:microsoft.com/office/officeart/2011/layout/RadialPictureList"/>
    <dgm:cxn modelId="{AA4FC076-8486-4612-8A92-8932C60F74F9}" srcId="{EA5B33E1-2205-4E91-AB2C-1192B559E793}" destId="{7944376B-315A-4359-81EB-905E1E96D8D6}" srcOrd="0" destOrd="0" parTransId="{EFC4034D-7C9B-405D-B202-F6A90577A62A}" sibTransId="{0F7A7855-ECCD-4453-8D4E-34441B506548}"/>
    <dgm:cxn modelId="{DC3A3ED7-F65F-412E-8A54-4F8E4BBAD109}" type="presOf" srcId="{D4D83A86-DB36-4879-AFFD-0C09C90C2EB8}" destId="{F3AE1B05-8018-45F4-8FB0-D0D906C0385D}" srcOrd="0" destOrd="0" presId="urn:microsoft.com/office/officeart/2011/layout/RadialPictureList"/>
    <dgm:cxn modelId="{FE3745B5-A35F-4DE1-8C65-A1DD7B26971F}" srcId="{EA5B33E1-2205-4E91-AB2C-1192B559E793}" destId="{BB096385-82DD-4667-A105-4515D8E0276A}" srcOrd="1" destOrd="0" parTransId="{AAE579C6-C9A1-4BC0-8661-F33BBD2944B4}" sibTransId="{BBC23D14-F158-4A07-8BD3-FAF6795D7905}"/>
    <dgm:cxn modelId="{9C1E3777-E590-4730-87B4-3FABB3C9F411}" type="presOf" srcId="{EA5B33E1-2205-4E91-AB2C-1192B559E793}" destId="{8DAE5AF2-1B48-4A42-9C30-227C293AEA5B}" srcOrd="0" destOrd="0" presId="urn:microsoft.com/office/officeart/2011/layout/RadialPictureList"/>
    <dgm:cxn modelId="{FF6C0D9E-AD8F-415D-A1E0-BA7BAD5A52E4}" type="presParOf" srcId="{F3AE1B05-8018-45F4-8FB0-D0D906C0385D}" destId="{8DAE5AF2-1B48-4A42-9C30-227C293AEA5B}" srcOrd="0" destOrd="0" presId="urn:microsoft.com/office/officeart/2011/layout/RadialPictureList"/>
    <dgm:cxn modelId="{F85382D6-A838-4203-A9FE-C4958C0D357B}" type="presParOf" srcId="{F3AE1B05-8018-45F4-8FB0-D0D906C0385D}" destId="{22F2C644-9DF5-4777-AC4E-FC5D9FDD3B90}" srcOrd="1" destOrd="0" presId="urn:microsoft.com/office/officeart/2011/layout/RadialPictureList"/>
    <dgm:cxn modelId="{4D2C58C4-5AB8-4BE6-ADCA-437E2307EBD6}" type="presParOf" srcId="{F3AE1B05-8018-45F4-8FB0-D0D906C0385D}" destId="{735A28F5-5216-417F-96DE-221C559BB7E8}" srcOrd="2" destOrd="0" presId="urn:microsoft.com/office/officeart/2011/layout/RadialPictureList"/>
    <dgm:cxn modelId="{2ABC1A87-B40D-4726-B45D-081EE1C5204E}" type="presParOf" srcId="{F3AE1B05-8018-45F4-8FB0-D0D906C0385D}" destId="{2D112353-ABA3-44C1-9BEF-913C4949D7B2}" srcOrd="3" destOrd="0" presId="urn:microsoft.com/office/officeart/2011/layout/RadialPictureList"/>
    <dgm:cxn modelId="{F8C776F5-A7D8-4A30-AEB1-7DB4592F99E7}" type="presParOf" srcId="{F3AE1B05-8018-45F4-8FB0-D0D906C0385D}" destId="{9C87BDC2-F8EC-4F10-A664-44EB886534ED}" srcOrd="4" destOrd="0" presId="urn:microsoft.com/office/officeart/2011/layout/RadialPictureList"/>
    <dgm:cxn modelId="{E0ED7EB8-3C7C-4E63-AB3F-8459208D089E}" type="presParOf" srcId="{9C87BDC2-F8EC-4F10-A664-44EB886534ED}" destId="{DCE40C1F-5D5D-460E-9985-12909EFD53EA}" srcOrd="0" destOrd="0" presId="urn:microsoft.com/office/officeart/2011/layout/RadialPictureList"/>
    <dgm:cxn modelId="{1C621ECC-875A-4F98-BAA9-0714C326F5A0}" type="presParOf" srcId="{F3AE1B05-8018-45F4-8FB0-D0D906C0385D}" destId="{A940BD86-6860-49E6-AFAA-63EEA1B1D239}" srcOrd="5" destOrd="0" presId="urn:microsoft.com/office/officeart/2011/layout/RadialPictureList"/>
    <dgm:cxn modelId="{A761153B-882C-4F2A-8F69-0D70693B0B11}" type="presParOf" srcId="{F3AE1B05-8018-45F4-8FB0-D0D906C0385D}" destId="{A99A7213-14A0-4923-A9D5-7B5884AE4F2A}" srcOrd="6" destOrd="0" presId="urn:microsoft.com/office/officeart/2011/layout/RadialPictureList"/>
    <dgm:cxn modelId="{2FD3323D-F0A5-436F-A005-0B97C560607E}" type="presParOf" srcId="{A99A7213-14A0-4923-A9D5-7B5884AE4F2A}" destId="{D324F4BB-D7BB-4237-AEBD-DDF05DAFFDAB}" srcOrd="0" destOrd="0" presId="urn:microsoft.com/office/officeart/2011/layout/RadialPictureList"/>
    <dgm:cxn modelId="{AE1D9F8F-C052-4AE3-A526-1C2B0396AF53}" type="presParOf" srcId="{F3AE1B05-8018-45F4-8FB0-D0D906C0385D}" destId="{844B2172-45C4-4893-AD1A-CD1E7A82A05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C25E41-2655-494F-99FC-F493524A8D19}" type="doc">
      <dgm:prSet loTypeId="urn:microsoft.com/office/officeart/2005/8/layout/vList4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6EEDC4B-A3AB-4E82-973B-A6C4BB7051B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Проблемы!!!</a:t>
          </a:r>
          <a:endParaRPr lang="ru-RU" dirty="0">
            <a:solidFill>
              <a:srgbClr val="C00000"/>
            </a:solidFill>
          </a:endParaRPr>
        </a:p>
      </dgm:t>
    </dgm:pt>
    <dgm:pt modelId="{06EB90E2-2A1B-4D11-80C0-8836E4D0286B}" type="parTrans" cxnId="{6DFF9E0C-7348-48B8-AC84-86BBF37E10F3}">
      <dgm:prSet/>
      <dgm:spPr/>
      <dgm:t>
        <a:bodyPr/>
        <a:lstStyle/>
        <a:p>
          <a:endParaRPr lang="ru-RU"/>
        </a:p>
      </dgm:t>
    </dgm:pt>
    <dgm:pt modelId="{F5BE0F15-844A-4F05-906D-7D884C8D65D1}" type="sibTrans" cxnId="{6DFF9E0C-7348-48B8-AC84-86BBF37E10F3}">
      <dgm:prSet/>
      <dgm:spPr/>
      <dgm:t>
        <a:bodyPr/>
        <a:lstStyle/>
        <a:p>
          <a:endParaRPr lang="ru-RU"/>
        </a:p>
      </dgm:t>
    </dgm:pt>
    <dgm:pt modelId="{961EFEA4-1C5D-4E3B-8E81-10EFFB1B229D}" type="pres">
      <dgm:prSet presAssocID="{5AC25E41-2655-494F-99FC-F493524A8D1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5AFE9-2A8F-4397-9060-D5806200C466}" type="pres">
      <dgm:prSet presAssocID="{D6EEDC4B-A3AB-4E82-973B-A6C4BB7051BF}" presName="comp" presStyleCnt="0"/>
      <dgm:spPr/>
    </dgm:pt>
    <dgm:pt modelId="{E202F730-F583-418A-9ADD-C928C300EDBD}" type="pres">
      <dgm:prSet presAssocID="{D6EEDC4B-A3AB-4E82-973B-A6C4BB7051BF}" presName="box" presStyleLbl="node1" presStyleIdx="0" presStyleCnt="1"/>
      <dgm:spPr/>
      <dgm:t>
        <a:bodyPr/>
        <a:lstStyle/>
        <a:p>
          <a:endParaRPr lang="ru-RU"/>
        </a:p>
      </dgm:t>
    </dgm:pt>
    <dgm:pt modelId="{F7BE9235-D6F2-48C3-9B94-23F7EAFC9582}" type="pres">
      <dgm:prSet presAssocID="{D6EEDC4B-A3AB-4E82-973B-A6C4BB7051BF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608254F-9076-46DD-8EF4-7639EC3E89F2}" type="pres">
      <dgm:prSet presAssocID="{D6EEDC4B-A3AB-4E82-973B-A6C4BB7051B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2B468-DCF8-427A-AD18-BF93C2417ED7}" type="presOf" srcId="{D6EEDC4B-A3AB-4E82-973B-A6C4BB7051BF}" destId="{E608254F-9076-46DD-8EF4-7639EC3E89F2}" srcOrd="1" destOrd="0" presId="urn:microsoft.com/office/officeart/2005/8/layout/vList4"/>
    <dgm:cxn modelId="{0C72A46B-EBA7-414E-BB8D-1FB60B41E078}" type="presOf" srcId="{5AC25E41-2655-494F-99FC-F493524A8D19}" destId="{961EFEA4-1C5D-4E3B-8E81-10EFFB1B229D}" srcOrd="0" destOrd="0" presId="urn:microsoft.com/office/officeart/2005/8/layout/vList4"/>
    <dgm:cxn modelId="{6DFF9E0C-7348-48B8-AC84-86BBF37E10F3}" srcId="{5AC25E41-2655-494F-99FC-F493524A8D19}" destId="{D6EEDC4B-A3AB-4E82-973B-A6C4BB7051BF}" srcOrd="0" destOrd="0" parTransId="{06EB90E2-2A1B-4D11-80C0-8836E4D0286B}" sibTransId="{F5BE0F15-844A-4F05-906D-7D884C8D65D1}"/>
    <dgm:cxn modelId="{65605834-C5CA-46E7-B9FC-3324461D3755}" type="presOf" srcId="{D6EEDC4B-A3AB-4E82-973B-A6C4BB7051BF}" destId="{E202F730-F583-418A-9ADD-C928C300EDBD}" srcOrd="0" destOrd="0" presId="urn:microsoft.com/office/officeart/2005/8/layout/vList4"/>
    <dgm:cxn modelId="{EF686B44-FEFD-439F-A727-99FC713570DC}" type="presParOf" srcId="{961EFEA4-1C5D-4E3B-8E81-10EFFB1B229D}" destId="{3975AFE9-2A8F-4397-9060-D5806200C466}" srcOrd="0" destOrd="0" presId="urn:microsoft.com/office/officeart/2005/8/layout/vList4"/>
    <dgm:cxn modelId="{1FD56035-2109-41D9-99F4-FB2502C63236}" type="presParOf" srcId="{3975AFE9-2A8F-4397-9060-D5806200C466}" destId="{E202F730-F583-418A-9ADD-C928C300EDBD}" srcOrd="0" destOrd="0" presId="urn:microsoft.com/office/officeart/2005/8/layout/vList4"/>
    <dgm:cxn modelId="{AE097DD0-9449-45EE-B691-55848DBCEBC5}" type="presParOf" srcId="{3975AFE9-2A8F-4397-9060-D5806200C466}" destId="{F7BE9235-D6F2-48C3-9B94-23F7EAFC9582}" srcOrd="1" destOrd="0" presId="urn:microsoft.com/office/officeart/2005/8/layout/vList4"/>
    <dgm:cxn modelId="{3887E8CA-DE5E-4797-857A-DA9FD650FC67}" type="presParOf" srcId="{3975AFE9-2A8F-4397-9060-D5806200C466}" destId="{E608254F-9076-46DD-8EF4-7639EC3E89F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1CB30-26DE-466E-9DFF-65C5B0ABF66C}" type="doc">
      <dgm:prSet loTypeId="urn:microsoft.com/office/officeart/2005/8/layout/gear1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90096E9-CD07-4C5F-BAD4-899CC05FA046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моим ребенком такое не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случится!</a:t>
          </a:r>
          <a:endParaRPr lang="ru-RU" b="1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 нас благополучная </a:t>
          </a:r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семья!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1A9C0-DCAE-45B7-8B0F-4907B696299C}" type="parTrans" cxnId="{80CF7287-2089-4045-8218-78DDA45FA29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98683-A9D8-4948-A025-4C2D534ACDAB}" type="sibTrans" cxnId="{80CF7287-2089-4045-8218-78DDA45FA292}">
      <dgm:prSet/>
      <dgm:spPr/>
      <dgm:t>
        <a:bodyPr/>
        <a:lstStyle/>
        <a:p>
          <a:endParaRPr lang="ru-RU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6B8229-062C-4441-8A01-B99EAFECD796}" type="pres">
      <dgm:prSet presAssocID="{5E11CB30-26DE-466E-9DFF-65C5B0ABF66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EAD95A-1A4C-4E6E-BADB-DE1F9F53CF67}" type="pres">
      <dgm:prSet presAssocID="{C90096E9-CD07-4C5F-BAD4-899CC05FA046}" presName="gear1" presStyleLbl="node1" presStyleIdx="0" presStyleCnt="1" custScaleX="148421" custScaleY="1488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71C029-1B74-4DFF-A1D6-95B8AC444230}" type="pres">
      <dgm:prSet presAssocID="{C90096E9-CD07-4C5F-BAD4-899CC05FA046}" presName="gear1srcNode" presStyleLbl="node1" presStyleIdx="0" presStyleCnt="1"/>
      <dgm:spPr/>
      <dgm:t>
        <a:bodyPr/>
        <a:lstStyle/>
        <a:p>
          <a:endParaRPr lang="ru-RU"/>
        </a:p>
      </dgm:t>
    </dgm:pt>
    <dgm:pt modelId="{1E9494A2-6149-431A-96BC-4ED48FC4FF67}" type="pres">
      <dgm:prSet presAssocID="{C90096E9-CD07-4C5F-BAD4-899CC05FA046}" presName="gear1dstNode" presStyleLbl="node1" presStyleIdx="0" presStyleCnt="1"/>
      <dgm:spPr/>
      <dgm:t>
        <a:bodyPr/>
        <a:lstStyle/>
        <a:p>
          <a:endParaRPr lang="ru-RU"/>
        </a:p>
      </dgm:t>
    </dgm:pt>
    <dgm:pt modelId="{F164E9E0-39C3-45D4-AE33-2CE813CE7663}" type="pres">
      <dgm:prSet presAssocID="{89D98683-A9D8-4948-A025-4C2D534ACDAB}" presName="connector1" presStyleLbl="sibTrans2D1" presStyleIdx="0" presStyleCnt="1" custScaleX="148421" custScaleY="148830"/>
      <dgm:spPr/>
      <dgm:t>
        <a:bodyPr/>
        <a:lstStyle/>
        <a:p>
          <a:endParaRPr lang="ru-RU"/>
        </a:p>
      </dgm:t>
    </dgm:pt>
  </dgm:ptLst>
  <dgm:cxnLst>
    <dgm:cxn modelId="{1ED9696F-35CB-4E93-8E1F-E27D629DFA6B}" type="presOf" srcId="{C90096E9-CD07-4C5F-BAD4-899CC05FA046}" destId="{1E9494A2-6149-431A-96BC-4ED48FC4FF67}" srcOrd="2" destOrd="0" presId="urn:microsoft.com/office/officeart/2005/8/layout/gear1"/>
    <dgm:cxn modelId="{BB418C1B-4C18-4CBC-9B43-0450B055D86A}" type="presOf" srcId="{5E11CB30-26DE-466E-9DFF-65C5B0ABF66C}" destId="{9F6B8229-062C-4441-8A01-B99EAFECD796}" srcOrd="0" destOrd="0" presId="urn:microsoft.com/office/officeart/2005/8/layout/gear1"/>
    <dgm:cxn modelId="{60918414-559E-4C2D-94FC-8DD39B46E688}" type="presOf" srcId="{C90096E9-CD07-4C5F-BAD4-899CC05FA046}" destId="{02EAD95A-1A4C-4E6E-BADB-DE1F9F53CF67}" srcOrd="0" destOrd="0" presId="urn:microsoft.com/office/officeart/2005/8/layout/gear1"/>
    <dgm:cxn modelId="{F7031CC0-1AF3-45D6-BAC3-86A0DEAA3402}" type="presOf" srcId="{C90096E9-CD07-4C5F-BAD4-899CC05FA046}" destId="{A371C029-1B74-4DFF-A1D6-95B8AC444230}" srcOrd="1" destOrd="0" presId="urn:microsoft.com/office/officeart/2005/8/layout/gear1"/>
    <dgm:cxn modelId="{186F13BC-13CE-40A3-B2CC-0EA5BB5A0918}" type="presOf" srcId="{89D98683-A9D8-4948-A025-4C2D534ACDAB}" destId="{F164E9E0-39C3-45D4-AE33-2CE813CE7663}" srcOrd="0" destOrd="0" presId="urn:microsoft.com/office/officeart/2005/8/layout/gear1"/>
    <dgm:cxn modelId="{80CF7287-2089-4045-8218-78DDA45FA292}" srcId="{5E11CB30-26DE-466E-9DFF-65C5B0ABF66C}" destId="{C90096E9-CD07-4C5F-BAD4-899CC05FA046}" srcOrd="0" destOrd="0" parTransId="{C3A1A9C0-DCAE-45B7-8B0F-4907B696299C}" sibTransId="{89D98683-A9D8-4948-A025-4C2D534ACDAB}"/>
    <dgm:cxn modelId="{F5FC6FBC-CD0C-441C-A72C-9A02D3B5798B}" type="presParOf" srcId="{9F6B8229-062C-4441-8A01-B99EAFECD796}" destId="{02EAD95A-1A4C-4E6E-BADB-DE1F9F53CF67}" srcOrd="0" destOrd="0" presId="urn:microsoft.com/office/officeart/2005/8/layout/gear1"/>
    <dgm:cxn modelId="{5DFA621C-3F85-4D71-8B60-FC27BCC2CB22}" type="presParOf" srcId="{9F6B8229-062C-4441-8A01-B99EAFECD796}" destId="{A371C029-1B74-4DFF-A1D6-95B8AC444230}" srcOrd="1" destOrd="0" presId="urn:microsoft.com/office/officeart/2005/8/layout/gear1"/>
    <dgm:cxn modelId="{5154CCAE-EDF0-48A2-9292-9F5B8B1C05FB}" type="presParOf" srcId="{9F6B8229-062C-4441-8A01-B99EAFECD796}" destId="{1E9494A2-6149-431A-96BC-4ED48FC4FF67}" srcOrd="2" destOrd="0" presId="urn:microsoft.com/office/officeart/2005/8/layout/gear1"/>
    <dgm:cxn modelId="{D4257D75-A32A-4F77-9448-A8707D800921}" type="presParOf" srcId="{9F6B8229-062C-4441-8A01-B99EAFECD796}" destId="{F164E9E0-39C3-45D4-AE33-2CE813CE7663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F575E-4725-4EB3-BBAF-5575C157A794}" type="doc">
      <dgm:prSet loTypeId="urn:microsoft.com/office/officeart/2009/3/layout/StepUpProcess" loCatId="process" qsTypeId="urn:microsoft.com/office/officeart/2005/8/quickstyle/3d4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B62B077-92E3-49BB-9B50-56E70B151A62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организации просветительской работы  родителей со своими детьми на уровне семьи.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5C1FA-F773-4BB5-BA32-042D64F21BDB}" type="parTrans" cxnId="{BCF45180-863A-4D12-8479-3DC38AD4D2E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EF28B-220A-45C0-840C-2998931B72CF}" type="sibTrans" cxnId="{BCF45180-863A-4D12-8479-3DC38AD4D2E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ABEFC-4EEC-49AC-9F04-F4DEFA07BD7F}">
      <dgm:prSet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организации комплексной и системной информационно-разъяснительной работы с родительской общественностью на базе организаций и учреждений системы профилактики;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5F913-AC1B-4781-B660-1059B97AECB9}" type="parTrans" cxnId="{5646890D-6412-4D4F-80D1-6B2FF4B5BACB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01B5C-8208-47F5-827D-4540167155AC}" type="sibTrans" cxnId="{5646890D-6412-4D4F-80D1-6B2FF4B5BACB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7C04CD-97EE-40F9-BFA9-27CAC2EBA91B}">
      <dgm:prSet custT="1"/>
      <dgm:spPr/>
      <dgm:t>
        <a:bodyPr/>
        <a:lstStyle/>
        <a:p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направлен на системное решение проблем деструктивного поведения несовершеннолетних посредством: 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24501-9D7D-4728-8D5C-A97728B20312}" type="parTrans" cxnId="{6D2864E2-6CAC-4A7C-BC53-BC3F15A4C8C7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DDE01-D592-4101-ABCD-FE9B9940FA8D}" type="sibTrans" cxnId="{6D2864E2-6CAC-4A7C-BC53-BC3F15A4C8C7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0C6B9-93FA-4510-852C-E7175424CB42}" type="pres">
      <dgm:prSet presAssocID="{59DF575E-4725-4EB3-BBAF-5575C157A794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649B14-25AC-49F2-8A5D-D1CB4BDBF767}" type="pres">
      <dgm:prSet presAssocID="{2B62B077-92E3-49BB-9B50-56E70B151A62}" presName="composite" presStyleCnt="0"/>
      <dgm:spPr/>
    </dgm:pt>
    <dgm:pt modelId="{279C98A0-5806-4D51-9AC0-E8BC3E5DDA7D}" type="pres">
      <dgm:prSet presAssocID="{2B62B077-92E3-49BB-9B50-56E70B151A62}" presName="LShape" presStyleLbl="alignNode1" presStyleIdx="0" presStyleCnt="5"/>
      <dgm:spPr/>
    </dgm:pt>
    <dgm:pt modelId="{185AE06B-3A78-43F6-A232-DAC837846700}" type="pres">
      <dgm:prSet presAssocID="{2B62B077-92E3-49BB-9B50-56E70B151A6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77573-8FFB-425F-B27C-148C9CC40D15}" type="pres">
      <dgm:prSet presAssocID="{2B62B077-92E3-49BB-9B50-56E70B151A62}" presName="Triangle" presStyleLbl="alignNode1" presStyleIdx="1" presStyleCnt="5"/>
      <dgm:spPr/>
    </dgm:pt>
    <dgm:pt modelId="{84B74628-56D7-4B7F-96EA-EFA17C7E1CF0}" type="pres">
      <dgm:prSet presAssocID="{85AEF28B-220A-45C0-840C-2998931B72CF}" presName="sibTrans" presStyleCnt="0"/>
      <dgm:spPr/>
    </dgm:pt>
    <dgm:pt modelId="{4828CDD9-E27C-4483-B952-651E7AE86772}" type="pres">
      <dgm:prSet presAssocID="{85AEF28B-220A-45C0-840C-2998931B72CF}" presName="space" presStyleCnt="0"/>
      <dgm:spPr/>
    </dgm:pt>
    <dgm:pt modelId="{B1411F35-8ED3-4D35-AF0B-1CF243799940}" type="pres">
      <dgm:prSet presAssocID="{BE8ABEFC-4EEC-49AC-9F04-F4DEFA07BD7F}" presName="composite" presStyleCnt="0"/>
      <dgm:spPr/>
    </dgm:pt>
    <dgm:pt modelId="{AD34D022-D2A8-46B2-B5AC-860075083A96}" type="pres">
      <dgm:prSet presAssocID="{BE8ABEFC-4EEC-49AC-9F04-F4DEFA07BD7F}" presName="LShape" presStyleLbl="alignNode1" presStyleIdx="2" presStyleCnt="5"/>
      <dgm:spPr/>
    </dgm:pt>
    <dgm:pt modelId="{2960A6A0-D913-4C36-BF7B-51F7A911C5FE}" type="pres">
      <dgm:prSet presAssocID="{BE8ABEFC-4EEC-49AC-9F04-F4DEFA07BD7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27EBD-1DC3-4CC2-B0E7-D84B1DFFD708}" type="pres">
      <dgm:prSet presAssocID="{BE8ABEFC-4EEC-49AC-9F04-F4DEFA07BD7F}" presName="Triangle" presStyleLbl="alignNode1" presStyleIdx="3" presStyleCnt="5"/>
      <dgm:spPr/>
    </dgm:pt>
    <dgm:pt modelId="{CEC1D3AC-BA7C-4A81-BE7B-41CF73919DE9}" type="pres">
      <dgm:prSet presAssocID="{7D601B5C-8208-47F5-827D-4540167155AC}" presName="sibTrans" presStyleCnt="0"/>
      <dgm:spPr/>
    </dgm:pt>
    <dgm:pt modelId="{8A81C65F-41E3-4266-986C-643D29612D99}" type="pres">
      <dgm:prSet presAssocID="{7D601B5C-8208-47F5-827D-4540167155AC}" presName="space" presStyleCnt="0"/>
      <dgm:spPr/>
    </dgm:pt>
    <dgm:pt modelId="{EFDD729A-ECEA-431B-B622-F7935403DFAA}" type="pres">
      <dgm:prSet presAssocID="{037C04CD-97EE-40F9-BFA9-27CAC2EBA91B}" presName="composite" presStyleCnt="0"/>
      <dgm:spPr/>
    </dgm:pt>
    <dgm:pt modelId="{A6EE0B3C-AEE9-4298-A474-B151A5B9A02D}" type="pres">
      <dgm:prSet presAssocID="{037C04CD-97EE-40F9-BFA9-27CAC2EBA91B}" presName="LShape" presStyleLbl="alignNode1" presStyleIdx="4" presStyleCnt="5"/>
      <dgm:spPr/>
    </dgm:pt>
    <dgm:pt modelId="{7542419F-31D2-463B-BCC2-279C43116744}" type="pres">
      <dgm:prSet presAssocID="{037C04CD-97EE-40F9-BFA9-27CAC2EBA91B}" presName="ParentText" presStyleLbl="revTx" presStyleIdx="2" presStyleCnt="3" custScaleX="109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46890D-6412-4D4F-80D1-6B2FF4B5BACB}" srcId="{59DF575E-4725-4EB3-BBAF-5575C157A794}" destId="{BE8ABEFC-4EEC-49AC-9F04-F4DEFA07BD7F}" srcOrd="1" destOrd="0" parTransId="{0FE5F913-AC1B-4781-B660-1059B97AECB9}" sibTransId="{7D601B5C-8208-47F5-827D-4540167155AC}"/>
    <dgm:cxn modelId="{6D2864E2-6CAC-4A7C-BC53-BC3F15A4C8C7}" srcId="{59DF575E-4725-4EB3-BBAF-5575C157A794}" destId="{037C04CD-97EE-40F9-BFA9-27CAC2EBA91B}" srcOrd="2" destOrd="0" parTransId="{3A624501-9D7D-4728-8D5C-A97728B20312}" sibTransId="{BD8DDE01-D592-4101-ABCD-FE9B9940FA8D}"/>
    <dgm:cxn modelId="{2414ADAD-83F0-49F1-A5E3-D450492635BA}" type="presOf" srcId="{BE8ABEFC-4EEC-49AC-9F04-F4DEFA07BD7F}" destId="{2960A6A0-D913-4C36-BF7B-51F7A911C5FE}" srcOrd="0" destOrd="0" presId="urn:microsoft.com/office/officeart/2009/3/layout/StepUpProcess"/>
    <dgm:cxn modelId="{AC71460F-1556-483A-803D-FE3452C6A148}" type="presOf" srcId="{037C04CD-97EE-40F9-BFA9-27CAC2EBA91B}" destId="{7542419F-31D2-463B-BCC2-279C43116744}" srcOrd="0" destOrd="0" presId="urn:microsoft.com/office/officeart/2009/3/layout/StepUpProcess"/>
    <dgm:cxn modelId="{F8742872-33DA-4F1F-A5AB-C9DD1BCED5E7}" type="presOf" srcId="{59DF575E-4725-4EB3-BBAF-5575C157A794}" destId="{38F0C6B9-93FA-4510-852C-E7175424CB42}" srcOrd="0" destOrd="0" presId="urn:microsoft.com/office/officeart/2009/3/layout/StepUpProcess"/>
    <dgm:cxn modelId="{A8A53C82-AFFA-4439-B163-141977196F55}" type="presOf" srcId="{2B62B077-92E3-49BB-9B50-56E70B151A62}" destId="{185AE06B-3A78-43F6-A232-DAC837846700}" srcOrd="0" destOrd="0" presId="urn:microsoft.com/office/officeart/2009/3/layout/StepUpProcess"/>
    <dgm:cxn modelId="{BCF45180-863A-4D12-8479-3DC38AD4D2ED}" srcId="{59DF575E-4725-4EB3-BBAF-5575C157A794}" destId="{2B62B077-92E3-49BB-9B50-56E70B151A62}" srcOrd="0" destOrd="0" parTransId="{EFE5C1FA-F773-4BB5-BA32-042D64F21BDB}" sibTransId="{85AEF28B-220A-45C0-840C-2998931B72CF}"/>
    <dgm:cxn modelId="{80159C09-B6DF-4016-B72F-658611FC0021}" type="presParOf" srcId="{38F0C6B9-93FA-4510-852C-E7175424CB42}" destId="{B7649B14-25AC-49F2-8A5D-D1CB4BDBF767}" srcOrd="0" destOrd="0" presId="urn:microsoft.com/office/officeart/2009/3/layout/StepUpProcess"/>
    <dgm:cxn modelId="{535C53EF-7EA5-47B3-9A0B-C890BE0FD614}" type="presParOf" srcId="{B7649B14-25AC-49F2-8A5D-D1CB4BDBF767}" destId="{279C98A0-5806-4D51-9AC0-E8BC3E5DDA7D}" srcOrd="0" destOrd="0" presId="urn:microsoft.com/office/officeart/2009/3/layout/StepUpProcess"/>
    <dgm:cxn modelId="{FB7708C6-9317-4214-A92C-08389FF3C176}" type="presParOf" srcId="{B7649B14-25AC-49F2-8A5D-D1CB4BDBF767}" destId="{185AE06B-3A78-43F6-A232-DAC837846700}" srcOrd="1" destOrd="0" presId="urn:microsoft.com/office/officeart/2009/3/layout/StepUpProcess"/>
    <dgm:cxn modelId="{D6BED143-BD3C-4A2C-9FE9-2C531FDB9063}" type="presParOf" srcId="{B7649B14-25AC-49F2-8A5D-D1CB4BDBF767}" destId="{AD177573-8FFB-425F-B27C-148C9CC40D15}" srcOrd="2" destOrd="0" presId="urn:microsoft.com/office/officeart/2009/3/layout/StepUpProcess"/>
    <dgm:cxn modelId="{06004216-E842-4313-8106-60CAA029747A}" type="presParOf" srcId="{38F0C6B9-93FA-4510-852C-E7175424CB42}" destId="{84B74628-56D7-4B7F-96EA-EFA17C7E1CF0}" srcOrd="1" destOrd="0" presId="urn:microsoft.com/office/officeart/2009/3/layout/StepUpProcess"/>
    <dgm:cxn modelId="{744EEC3D-B3C3-41C9-955B-30C2BE10FDA2}" type="presParOf" srcId="{84B74628-56D7-4B7F-96EA-EFA17C7E1CF0}" destId="{4828CDD9-E27C-4483-B952-651E7AE86772}" srcOrd="0" destOrd="0" presId="urn:microsoft.com/office/officeart/2009/3/layout/StepUpProcess"/>
    <dgm:cxn modelId="{9B0B1E26-919F-4FC4-A531-90F260A6DEA6}" type="presParOf" srcId="{38F0C6B9-93FA-4510-852C-E7175424CB42}" destId="{B1411F35-8ED3-4D35-AF0B-1CF243799940}" srcOrd="2" destOrd="0" presId="urn:microsoft.com/office/officeart/2009/3/layout/StepUpProcess"/>
    <dgm:cxn modelId="{4D44DBED-25AB-4BCE-9D56-6BC8ABB1D501}" type="presParOf" srcId="{B1411F35-8ED3-4D35-AF0B-1CF243799940}" destId="{AD34D022-D2A8-46B2-B5AC-860075083A96}" srcOrd="0" destOrd="0" presId="urn:microsoft.com/office/officeart/2009/3/layout/StepUpProcess"/>
    <dgm:cxn modelId="{A640C17A-99EF-4E04-AB48-25B76746E8D3}" type="presParOf" srcId="{B1411F35-8ED3-4D35-AF0B-1CF243799940}" destId="{2960A6A0-D913-4C36-BF7B-51F7A911C5FE}" srcOrd="1" destOrd="0" presId="urn:microsoft.com/office/officeart/2009/3/layout/StepUpProcess"/>
    <dgm:cxn modelId="{D2809A2F-2E4F-4143-8B56-E6DC400EA5D3}" type="presParOf" srcId="{B1411F35-8ED3-4D35-AF0B-1CF243799940}" destId="{9BF27EBD-1DC3-4CC2-B0E7-D84B1DFFD708}" srcOrd="2" destOrd="0" presId="urn:microsoft.com/office/officeart/2009/3/layout/StepUpProcess"/>
    <dgm:cxn modelId="{79DB1F54-E17D-4445-A7CE-5669DBA00750}" type="presParOf" srcId="{38F0C6B9-93FA-4510-852C-E7175424CB42}" destId="{CEC1D3AC-BA7C-4A81-BE7B-41CF73919DE9}" srcOrd="3" destOrd="0" presId="urn:microsoft.com/office/officeart/2009/3/layout/StepUpProcess"/>
    <dgm:cxn modelId="{B0961268-5766-4DFB-BB8F-B14F8A2981F8}" type="presParOf" srcId="{CEC1D3AC-BA7C-4A81-BE7B-41CF73919DE9}" destId="{8A81C65F-41E3-4266-986C-643D29612D99}" srcOrd="0" destOrd="0" presId="urn:microsoft.com/office/officeart/2009/3/layout/StepUpProcess"/>
    <dgm:cxn modelId="{3664790A-43FD-4E19-B74F-FD5F49FBD46C}" type="presParOf" srcId="{38F0C6B9-93FA-4510-852C-E7175424CB42}" destId="{EFDD729A-ECEA-431B-B622-F7935403DFAA}" srcOrd="4" destOrd="0" presId="urn:microsoft.com/office/officeart/2009/3/layout/StepUpProcess"/>
    <dgm:cxn modelId="{F14CDCDD-3E6C-46A3-B6D3-4845BBC59CA8}" type="presParOf" srcId="{EFDD729A-ECEA-431B-B622-F7935403DFAA}" destId="{A6EE0B3C-AEE9-4298-A474-B151A5B9A02D}" srcOrd="0" destOrd="0" presId="urn:microsoft.com/office/officeart/2009/3/layout/StepUpProcess"/>
    <dgm:cxn modelId="{38259F20-895A-4F1C-BCC0-EC23909E071A}" type="presParOf" srcId="{EFDD729A-ECEA-431B-B622-F7935403DFAA}" destId="{7542419F-31D2-463B-BCC2-279C4311674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515E55-459D-4CF0-B288-A8D12CB44993}" type="doc">
      <dgm:prSet loTypeId="urn:microsoft.com/office/officeart/2005/8/layout/arrow2" loCatId="process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6C3A126-A9C2-4E74-A1D8-520731C249DD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специалистов органов и учреждений системы профилактики, работающих с молодежью и родительской общественностью, для практического применения в процессе организации профилактической работы с родителями;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6A9F5-EC47-463E-8C60-71D47F9329CC}" type="parTrans" cxnId="{3FFFC76F-6E29-4323-9F5A-D9C562CB48E0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03828-02D7-4D6C-95F8-61B36ED31FE6}" type="sibTrans" cxnId="{3FFFC76F-6E29-4323-9F5A-D9C562CB48E0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6122D-C88C-4188-90CF-40D8E30BA3BC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родителей для применения в воспитательных целях в рамках семьи (рекомендации специалистов, видеоматериалы, профилактические буклеты и др.).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95987-5391-43C1-8301-A0DEDB79A212}" type="parTrans" cxnId="{A50613F1-F3E3-404A-8BB5-74D365493487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06119-F04D-4248-8FA2-A89A68766A1F}" type="sibTrans" cxnId="{A50613F1-F3E3-404A-8BB5-74D365493487}">
      <dgm:prSet/>
      <dgm:spPr/>
      <dgm:t>
        <a:bodyPr/>
        <a:lstStyle/>
        <a:p>
          <a:endParaRPr lang="ru-RU" b="1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D335C-AF1D-4740-AA5C-BE4A264AB4A9}" type="pres">
      <dgm:prSet presAssocID="{02515E55-459D-4CF0-B288-A8D12CB4499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39DAA-C089-4F48-9667-BA44DBC9897D}" type="pres">
      <dgm:prSet presAssocID="{02515E55-459D-4CF0-B288-A8D12CB44993}" presName="arrow" presStyleLbl="bgShp" presStyleIdx="0" presStyleCnt="1" custScaleX="128065"/>
      <dgm:spPr/>
    </dgm:pt>
    <dgm:pt modelId="{CCED0EBD-0C60-4C55-A808-C0C1F31A75A0}" type="pres">
      <dgm:prSet presAssocID="{02515E55-459D-4CF0-B288-A8D12CB44993}" presName="arrowDiagram2" presStyleCnt="0"/>
      <dgm:spPr/>
    </dgm:pt>
    <dgm:pt modelId="{21EFA351-2243-4707-B0C4-2BC9136C5BF3}" type="pres">
      <dgm:prSet presAssocID="{D6C3A126-A9C2-4E74-A1D8-520731C249DD}" presName="bullet2a" presStyleLbl="node1" presStyleIdx="0" presStyleCnt="2" custLinFactX="-191560" custLinFactY="53906" custLinFactNeighborX="-200000" custLinFactNeighborY="100000"/>
      <dgm:spPr/>
    </dgm:pt>
    <dgm:pt modelId="{643E0232-3841-4EFC-98D4-A1AD6A44D54F}" type="pres">
      <dgm:prSet presAssocID="{D6C3A126-A9C2-4E74-A1D8-520731C249DD}" presName="textBox2a" presStyleLbl="revTx" presStyleIdx="0" presStyleCnt="2" custScaleX="185445" custScaleY="64756" custLinFactNeighborX="5012" custLinFactNeighborY="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879AF-CD5C-4602-A97A-38177DEC1905}" type="pres">
      <dgm:prSet presAssocID="{2326122D-C88C-4188-90CF-40D8E30BA3BC}" presName="bullet2b" presStyleLbl="node1" presStyleIdx="1" presStyleCnt="2" custLinFactNeighborX="-71965" custLinFactNeighborY="35545"/>
      <dgm:spPr/>
    </dgm:pt>
    <dgm:pt modelId="{1E11F2CF-9B5D-4CA4-9DAC-63E9A70844E5}" type="pres">
      <dgm:prSet presAssocID="{2326122D-C88C-4188-90CF-40D8E30BA3BC}" presName="textBox2b" presStyleLbl="revTx" presStyleIdx="1" presStyleCnt="2" custScaleX="145372" custScaleY="40114" custLinFactNeighborX="16403" custLinFactNeighborY="-24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3F3F5D-8701-412D-AC4B-0BBECE03488C}" type="presOf" srcId="{2326122D-C88C-4188-90CF-40D8E30BA3BC}" destId="{1E11F2CF-9B5D-4CA4-9DAC-63E9A70844E5}" srcOrd="0" destOrd="0" presId="urn:microsoft.com/office/officeart/2005/8/layout/arrow2"/>
    <dgm:cxn modelId="{3FFFC76F-6E29-4323-9F5A-D9C562CB48E0}" srcId="{02515E55-459D-4CF0-B288-A8D12CB44993}" destId="{D6C3A126-A9C2-4E74-A1D8-520731C249DD}" srcOrd="0" destOrd="0" parTransId="{52A6A9F5-EC47-463E-8C60-71D47F9329CC}" sibTransId="{FA603828-02D7-4D6C-95F8-61B36ED31FE6}"/>
    <dgm:cxn modelId="{EF75E4BB-8236-43B8-9D60-E77CA2332751}" type="presOf" srcId="{02515E55-459D-4CF0-B288-A8D12CB44993}" destId="{7CBD335C-AF1D-4740-AA5C-BE4A264AB4A9}" srcOrd="0" destOrd="0" presId="urn:microsoft.com/office/officeart/2005/8/layout/arrow2"/>
    <dgm:cxn modelId="{A01DCEEC-812C-422E-A89A-BEA775CE690E}" type="presOf" srcId="{D6C3A126-A9C2-4E74-A1D8-520731C249DD}" destId="{643E0232-3841-4EFC-98D4-A1AD6A44D54F}" srcOrd="0" destOrd="0" presId="urn:microsoft.com/office/officeart/2005/8/layout/arrow2"/>
    <dgm:cxn modelId="{A50613F1-F3E3-404A-8BB5-74D365493487}" srcId="{02515E55-459D-4CF0-B288-A8D12CB44993}" destId="{2326122D-C88C-4188-90CF-40D8E30BA3BC}" srcOrd="1" destOrd="0" parTransId="{4E795987-5391-43C1-8301-A0DEDB79A212}" sibTransId="{90C06119-F04D-4248-8FA2-A89A68766A1F}"/>
    <dgm:cxn modelId="{EE841C83-C954-427B-9401-4DC5872B40C9}" type="presParOf" srcId="{7CBD335C-AF1D-4740-AA5C-BE4A264AB4A9}" destId="{04639DAA-C089-4F48-9667-BA44DBC9897D}" srcOrd="0" destOrd="0" presId="urn:microsoft.com/office/officeart/2005/8/layout/arrow2"/>
    <dgm:cxn modelId="{072D601A-1023-44F3-90FD-D5BCE45E045A}" type="presParOf" srcId="{7CBD335C-AF1D-4740-AA5C-BE4A264AB4A9}" destId="{CCED0EBD-0C60-4C55-A808-C0C1F31A75A0}" srcOrd="1" destOrd="0" presId="urn:microsoft.com/office/officeart/2005/8/layout/arrow2"/>
    <dgm:cxn modelId="{E5BA6D62-ABDE-4163-8E41-8A5371CF02CD}" type="presParOf" srcId="{CCED0EBD-0C60-4C55-A808-C0C1F31A75A0}" destId="{21EFA351-2243-4707-B0C4-2BC9136C5BF3}" srcOrd="0" destOrd="0" presId="urn:microsoft.com/office/officeart/2005/8/layout/arrow2"/>
    <dgm:cxn modelId="{201D3D29-2746-4070-A173-D34E78407FF4}" type="presParOf" srcId="{CCED0EBD-0C60-4C55-A808-C0C1F31A75A0}" destId="{643E0232-3841-4EFC-98D4-A1AD6A44D54F}" srcOrd="1" destOrd="0" presId="urn:microsoft.com/office/officeart/2005/8/layout/arrow2"/>
    <dgm:cxn modelId="{0B86E4E6-0B22-4A55-80C2-ECF2353DC817}" type="presParOf" srcId="{CCED0EBD-0C60-4C55-A808-C0C1F31A75A0}" destId="{1B6879AF-CD5C-4602-A97A-38177DEC1905}" srcOrd="2" destOrd="0" presId="urn:microsoft.com/office/officeart/2005/8/layout/arrow2"/>
    <dgm:cxn modelId="{5723C7EB-3DC5-4974-8B0F-2DF1AAE48C83}" type="presParOf" srcId="{CCED0EBD-0C60-4C55-A808-C0C1F31A75A0}" destId="{1E11F2CF-9B5D-4CA4-9DAC-63E9A70844E5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FD28FA-BD02-4527-84E3-64A437CE666F}" type="doc">
      <dgm:prSet loTypeId="urn:microsoft.com/office/officeart/2005/8/layout/balance1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0A46B5D-D3B3-4862-8373-7820E3005D65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сделать родителей своими союзниками?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92C60-A05F-46BA-A7A3-4175B93C30A7}" type="parTrans" cxnId="{2A8D22ED-9010-45BA-A6CE-11C60CB8663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CA90D-84DB-476C-9177-7A512730F12C}" type="sibTrans" cxnId="{2A8D22ED-9010-45BA-A6CE-11C60CB8663D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3388B-E527-4BDC-815A-88BA2F3150DE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Куда обратиться за помощью?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ABA3B-23BD-4FAD-A0DC-C3E84B904C54}" type="parTrans" cxnId="{3B70FCE4-D07F-4CFB-B012-791019DBB631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D5470E-4163-4C00-9F70-343D01A706C8}" type="sibTrans" cxnId="{3B70FCE4-D07F-4CFB-B012-791019DBB631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A6F2D-8915-483B-B6FC-33278745A65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Какие формы  индивидуальной и коллективной работы с родителями наиболее эффективные?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5F2121-F1B3-4F9D-83F8-AA02742FAF8E}" type="sibTrans" cxnId="{C61A6E8E-2AFC-4854-8978-7AA80DDD77C0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50A3D-25A9-4A62-960A-7B9C170F1E8A}" type="parTrans" cxnId="{C61A6E8E-2AFC-4854-8978-7AA80DDD77C0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56006-0B00-4DEB-9E9C-11B553DA4FDD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делать, если ребенок начал употреблять алкоголь или наркотики?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ABD70-F495-4E18-94BC-192FF26FB5E7}" type="sibTrans" cxnId="{05716AB7-8977-45CD-8A82-3D432A6BC5CC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BC716-2E98-4B58-92C1-E81C5B531423}" type="parTrans" cxnId="{05716AB7-8977-45CD-8A82-3D432A6BC5CC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9F6D2-D39D-4CFC-9716-39E94ED737F4}">
      <dgm:prSet phldrT="[Текст]" custT="1"/>
      <dgm:spPr/>
      <dgm:t>
        <a:bodyPr/>
        <a:lstStyle/>
        <a:p>
          <a:r>
            <a:rPr lang="ru-RU" sz="16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грамотно и корректно донести до ребенка необходимую информацию по вопросам профилактики употребления психоактивных веществ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8136FC-E4C1-444D-9235-D6BFA8FFAC3D}" type="sibTrans" cxnId="{A1480D01-32C6-4078-8F1A-CBCABC57F2C1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703F6-1AD6-4167-B995-41253CDE6D01}" type="parTrans" cxnId="{A1480D01-32C6-4078-8F1A-CBCABC57F2C1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14B25-456D-4C8D-8974-DEDE9CA07FBC}">
      <dgm:prSet phldrT="[Текст]" custT="1"/>
      <dgm:spPr/>
      <dgm:t>
        <a:bodyPr/>
        <a:lstStyle/>
        <a:p>
          <a:r>
            <a:rPr lang="ru-RU" sz="28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Профилактическое просвещение в семье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30DC8A-3C4A-42C4-8D81-ED280D5D69F3}" type="sibTrans" cxnId="{D7FA4A80-7667-4934-82A8-68C37D9F7625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93A85-E575-40C1-8863-E3C0F8C1E916}" type="parTrans" cxnId="{D7FA4A80-7667-4934-82A8-68C37D9F7625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52446-080B-4790-9823-6E390F9CB329}">
      <dgm:prSet phldrT="[Текст]" custT="1"/>
      <dgm:spPr/>
      <dgm:t>
        <a:bodyPr/>
        <a:lstStyle/>
        <a:p>
          <a:r>
            <a:rPr lang="ru-RU" sz="20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Организация профилактической работы с родителями в организациях, учреждениях системы профилактики.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BB717-406F-4A8C-BB0E-98405D11D7AC}" type="sibTrans" cxnId="{FF6DD1E1-507D-453D-A2BB-278A58F6D346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80DB2-24BE-4C8B-94A0-480DB28F67A0}" type="parTrans" cxnId="{FF6DD1E1-507D-453D-A2BB-278A58F6D346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629D4-AA4F-4257-B1C0-B92D06E422DE}">
      <dgm:prSet phldrT="[Текст]" custT="1"/>
      <dgm:spPr/>
      <dgm:t>
        <a:bodyPr/>
        <a:lstStyle/>
        <a:p>
          <a:r>
            <a:rPr lang="ru-RU" sz="24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работать с возражениями? </a:t>
          </a:r>
          <a:endParaRPr lang="ru-RU" sz="24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E1F26D-6FA4-4223-BDB9-697BD88E44F0}" type="parTrans" cxnId="{55F9C091-7AA2-4B5C-8C28-D97CDF492AB6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A6DC6-7D2F-4180-9875-0930C5100F0B}" type="sibTrans" cxnId="{55F9C091-7AA2-4B5C-8C28-D97CDF492AB6}">
      <dgm:prSet/>
      <dgm:spPr/>
      <dgm:t>
        <a:bodyPr/>
        <a:lstStyle/>
        <a:p>
          <a:endParaRPr lang="ru-RU" sz="200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B8600-542B-4A10-945D-37FDB0C69506}" type="pres">
      <dgm:prSet presAssocID="{9FFD28FA-BD02-4527-84E3-64A437CE666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28171-1E23-48AC-9438-2B6D347D1C56}" type="pres">
      <dgm:prSet presAssocID="{9FFD28FA-BD02-4527-84E3-64A437CE666F}" presName="dummyMaxCanvas" presStyleCnt="0"/>
      <dgm:spPr/>
    </dgm:pt>
    <dgm:pt modelId="{13DCE267-E282-40C2-9CF2-E0AC6ED391E4}" type="pres">
      <dgm:prSet presAssocID="{9FFD28FA-BD02-4527-84E3-64A437CE666F}" presName="parentComposite" presStyleCnt="0"/>
      <dgm:spPr/>
    </dgm:pt>
    <dgm:pt modelId="{2081DDB3-F94D-48D9-B326-9814C3333D3E}" type="pres">
      <dgm:prSet presAssocID="{9FFD28FA-BD02-4527-84E3-64A437CE666F}" presName="parent1" presStyleLbl="alignAccFollowNode1" presStyleIdx="0" presStyleCnt="4" custScaleX="187115" custScaleY="92771" custLinFactNeighborX="-42828" custLinFactNeighborY="241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EBD6DBC-25CB-4B10-B671-AB876B4584E6}" type="pres">
      <dgm:prSet presAssocID="{9FFD28FA-BD02-4527-84E3-64A437CE666F}" presName="parent2" presStyleLbl="alignAccFollowNode1" presStyleIdx="1" presStyleCnt="4" custScaleX="182671" custScaleY="92771" custLinFactNeighborX="41429" custLinFactNeighborY="241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A78849C-528C-452B-B743-93D2EF8CFC86}" type="pres">
      <dgm:prSet presAssocID="{9FFD28FA-BD02-4527-84E3-64A437CE666F}" presName="childrenComposite" presStyleCnt="0"/>
      <dgm:spPr/>
    </dgm:pt>
    <dgm:pt modelId="{598F8709-4EB0-4885-ADB8-6B0A4EC69629}" type="pres">
      <dgm:prSet presAssocID="{9FFD28FA-BD02-4527-84E3-64A437CE666F}" presName="dummyMaxCanvas_ChildArea" presStyleCnt="0"/>
      <dgm:spPr/>
    </dgm:pt>
    <dgm:pt modelId="{A267FFB2-BB89-4341-A05E-7AD70208CF8E}" type="pres">
      <dgm:prSet presAssocID="{9FFD28FA-BD02-4527-84E3-64A437CE666F}" presName="fulcrum" presStyleLbl="alignAccFollowNode1" presStyleIdx="2" presStyleCnt="4"/>
      <dgm:spPr/>
    </dgm:pt>
    <dgm:pt modelId="{F8F9C9AF-6D13-409F-A6D7-36C6ECFE8EAE}" type="pres">
      <dgm:prSet presAssocID="{9FFD28FA-BD02-4527-84E3-64A437CE666F}" presName="balance_33" presStyleLbl="alignAccFollowNode1" presStyleIdx="3" presStyleCnt="4" custScaleX="151515">
        <dgm:presLayoutVars>
          <dgm:bulletEnabled val="1"/>
        </dgm:presLayoutVars>
      </dgm:prSet>
      <dgm:spPr/>
    </dgm:pt>
    <dgm:pt modelId="{A51E1E65-4CD7-47E9-AB44-B9B55234C74A}" type="pres">
      <dgm:prSet presAssocID="{9FFD28FA-BD02-4527-84E3-64A437CE666F}" presName="right_33_1" presStyleLbl="node1" presStyleIdx="0" presStyleCnt="6" custScaleX="183838" custLinFactNeighborX="29166" custLinFactNeighborY="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1A08E-AEE6-4C61-AFFF-6AB6BB272238}" type="pres">
      <dgm:prSet presAssocID="{9FFD28FA-BD02-4527-84E3-64A437CE666F}" presName="right_33_2" presStyleLbl="node1" presStyleIdx="1" presStyleCnt="6" custScaleX="158586" custLinFactNeighborX="26010" custLinFactNeighborY="-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F459-8500-4118-8730-5AF0953B14FC}" type="pres">
      <dgm:prSet presAssocID="{9FFD28FA-BD02-4527-84E3-64A437CE666F}" presName="right_33_3" presStyleLbl="node1" presStyleIdx="2" presStyleCnt="6" custScaleX="133333" custLinFactNeighborX="16540" custLinFactNeighborY="-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C3AB5-22D6-4B5A-80B7-A41D08FEABC8}" type="pres">
      <dgm:prSet presAssocID="{9FFD28FA-BD02-4527-84E3-64A437CE666F}" presName="left_33_1" presStyleLbl="node1" presStyleIdx="3" presStyleCnt="6" custScaleX="182324" custLinFactNeighborX="-29166" custLinFactNeighborY="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7DA49-AA5E-44E2-8C80-1CF33EC3027F}" type="pres">
      <dgm:prSet presAssocID="{9FFD28FA-BD02-4527-84E3-64A437CE666F}" presName="left_33_2" presStyleLbl="node1" presStyleIdx="4" presStyleCnt="6" custScaleX="158586" custLinFactNeighborX="-28409" custLinFactNeighborY="-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E12A-D4D4-40B9-B8AC-C35B1FD2881B}" type="pres">
      <dgm:prSet presAssocID="{9FFD28FA-BD02-4527-84E3-64A437CE666F}" presName="left_33_3" presStyleLbl="node1" presStyleIdx="5" presStyleCnt="6" custScaleX="133333" custLinFactNeighborX="-22096" custLinFactNeighborY="-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B0C4C-3382-48AF-AA62-A27013C4ACC1}" type="presOf" srcId="{10A46B5D-D3B3-4862-8373-7820E3005D65}" destId="{67E7DA49-AA5E-44E2-8C80-1CF33EC3027F}" srcOrd="0" destOrd="0" presId="urn:microsoft.com/office/officeart/2005/8/layout/balance1"/>
    <dgm:cxn modelId="{3B70FCE4-D07F-4CFB-B012-791019DBB631}" srcId="{EE714B25-456D-4C8D-8974-DEDE9CA07FBC}" destId="{4543388B-E527-4BDC-815A-88BA2F3150DE}" srcOrd="2" destOrd="0" parTransId="{E8BABA3B-23BD-4FAD-A0DC-C3E84B904C54}" sibTransId="{5ED5470E-4163-4C00-9F70-343D01A706C8}"/>
    <dgm:cxn modelId="{BB1884A3-4ACB-46DF-811F-FF08BDF6B56F}" type="presOf" srcId="{EE714B25-456D-4C8D-8974-DEDE9CA07FBC}" destId="{0EBD6DBC-25CB-4B10-B671-AB876B4584E6}" srcOrd="0" destOrd="0" presId="urn:microsoft.com/office/officeart/2005/8/layout/balance1"/>
    <dgm:cxn modelId="{C61A6E8E-2AFC-4854-8978-7AA80DDD77C0}" srcId="{07352446-080B-4790-9823-6E390F9CB329}" destId="{27BA6F2D-8915-483B-B6FC-33278745A650}" srcOrd="0" destOrd="0" parTransId="{4B450A3D-25A9-4A62-960A-7B9C170F1E8A}" sibTransId="{E15F2121-F1B3-4F9D-83F8-AA02742FAF8E}"/>
    <dgm:cxn modelId="{D3E80351-1934-4C1E-B20C-112EB3183BB2}" type="presOf" srcId="{07352446-080B-4790-9823-6E390F9CB329}" destId="{2081DDB3-F94D-48D9-B326-9814C3333D3E}" srcOrd="0" destOrd="0" presId="urn:microsoft.com/office/officeart/2005/8/layout/balance1"/>
    <dgm:cxn modelId="{A1480D01-32C6-4078-8F1A-CBCABC57F2C1}" srcId="{EE714B25-456D-4C8D-8974-DEDE9CA07FBC}" destId="{93B9F6D2-D39D-4CFC-9716-39E94ED737F4}" srcOrd="0" destOrd="0" parTransId="{CAF703F6-1AD6-4167-B995-41253CDE6D01}" sibTransId="{7D8136FC-E4C1-444D-9235-D6BFA8FFAC3D}"/>
    <dgm:cxn modelId="{05716AB7-8977-45CD-8A82-3D432A6BC5CC}" srcId="{EE714B25-456D-4C8D-8974-DEDE9CA07FBC}" destId="{2AF56006-0B00-4DEB-9E9C-11B553DA4FDD}" srcOrd="1" destOrd="0" parTransId="{C5DBC716-2E98-4B58-92C1-E81C5B531423}" sibTransId="{58BABD70-F495-4E18-94BC-192FF26FB5E7}"/>
    <dgm:cxn modelId="{1645188C-9E32-4260-A858-7CCA04474153}" type="presOf" srcId="{4543388B-E527-4BDC-815A-88BA2F3150DE}" destId="{A7D4F459-8500-4118-8730-5AF0953B14FC}" srcOrd="0" destOrd="0" presId="urn:microsoft.com/office/officeart/2005/8/layout/balance1"/>
    <dgm:cxn modelId="{2A8D22ED-9010-45BA-A6CE-11C60CB8663D}" srcId="{07352446-080B-4790-9823-6E390F9CB329}" destId="{10A46B5D-D3B3-4862-8373-7820E3005D65}" srcOrd="1" destOrd="0" parTransId="{7E692C60-A05F-46BA-A7A3-4175B93C30A7}" sibTransId="{73CCA90D-84DB-476C-9177-7A512730F12C}"/>
    <dgm:cxn modelId="{55F9C091-7AA2-4B5C-8C28-D97CDF492AB6}" srcId="{07352446-080B-4790-9823-6E390F9CB329}" destId="{993629D4-AA4F-4257-B1C0-B92D06E422DE}" srcOrd="2" destOrd="0" parTransId="{19E1F26D-6FA4-4223-BDB9-697BD88E44F0}" sibTransId="{444A6DC6-7D2F-4180-9875-0930C5100F0B}"/>
    <dgm:cxn modelId="{30D1B9CA-3610-4DD2-97C4-545B27F63E99}" type="presOf" srcId="{993629D4-AA4F-4257-B1C0-B92D06E422DE}" destId="{A3DAE12A-D4D4-40B9-B8AC-C35B1FD2881B}" srcOrd="0" destOrd="0" presId="urn:microsoft.com/office/officeart/2005/8/layout/balance1"/>
    <dgm:cxn modelId="{8DE8C6A3-F8DF-4C2E-9CC3-CBB299B93D59}" type="presOf" srcId="{27BA6F2D-8915-483B-B6FC-33278745A650}" destId="{5A0C3AB5-22D6-4B5A-80B7-A41D08FEABC8}" srcOrd="0" destOrd="0" presId="urn:microsoft.com/office/officeart/2005/8/layout/balance1"/>
    <dgm:cxn modelId="{FF8F6948-F440-472C-8CA3-357BF23E239F}" type="presOf" srcId="{2AF56006-0B00-4DEB-9E9C-11B553DA4FDD}" destId="{8E51A08E-AEE6-4C61-AFFF-6AB6BB272238}" srcOrd="0" destOrd="0" presId="urn:microsoft.com/office/officeart/2005/8/layout/balance1"/>
    <dgm:cxn modelId="{D5545B4E-430B-4EF3-BB58-3EFBC847F9F1}" type="presOf" srcId="{9FFD28FA-BD02-4527-84E3-64A437CE666F}" destId="{89CB8600-542B-4A10-945D-37FDB0C69506}" srcOrd="0" destOrd="0" presId="urn:microsoft.com/office/officeart/2005/8/layout/balance1"/>
    <dgm:cxn modelId="{D7FA4A80-7667-4934-82A8-68C37D9F7625}" srcId="{9FFD28FA-BD02-4527-84E3-64A437CE666F}" destId="{EE714B25-456D-4C8D-8974-DEDE9CA07FBC}" srcOrd="1" destOrd="0" parTransId="{0CB93A85-E575-40C1-8863-E3C0F8C1E916}" sibTransId="{2930DC8A-3C4A-42C4-8D81-ED280D5D69F3}"/>
    <dgm:cxn modelId="{44871518-B12A-43D1-8705-0F079A9778CB}" type="presOf" srcId="{93B9F6D2-D39D-4CFC-9716-39E94ED737F4}" destId="{A51E1E65-4CD7-47E9-AB44-B9B55234C74A}" srcOrd="0" destOrd="0" presId="urn:microsoft.com/office/officeart/2005/8/layout/balance1"/>
    <dgm:cxn modelId="{FF6DD1E1-507D-453D-A2BB-278A58F6D346}" srcId="{9FFD28FA-BD02-4527-84E3-64A437CE666F}" destId="{07352446-080B-4790-9823-6E390F9CB329}" srcOrd="0" destOrd="0" parTransId="{E5F80DB2-24BE-4C8B-94A0-480DB28F67A0}" sibTransId="{D9ABB717-406F-4A8C-BB0E-98405D11D7AC}"/>
    <dgm:cxn modelId="{1DAF5DE6-A15E-4EF1-8B9A-C575994A98C4}" type="presParOf" srcId="{89CB8600-542B-4A10-945D-37FDB0C69506}" destId="{E9028171-1E23-48AC-9438-2B6D347D1C56}" srcOrd="0" destOrd="0" presId="urn:microsoft.com/office/officeart/2005/8/layout/balance1"/>
    <dgm:cxn modelId="{650221C4-9FFD-4960-82A6-54A5940AC304}" type="presParOf" srcId="{89CB8600-542B-4A10-945D-37FDB0C69506}" destId="{13DCE267-E282-40C2-9CF2-E0AC6ED391E4}" srcOrd="1" destOrd="0" presId="urn:microsoft.com/office/officeart/2005/8/layout/balance1"/>
    <dgm:cxn modelId="{9C10FBBF-1CCA-49E0-8C1F-C3E3E7F14AD2}" type="presParOf" srcId="{13DCE267-E282-40C2-9CF2-E0AC6ED391E4}" destId="{2081DDB3-F94D-48D9-B326-9814C3333D3E}" srcOrd="0" destOrd="0" presId="urn:microsoft.com/office/officeart/2005/8/layout/balance1"/>
    <dgm:cxn modelId="{A7B56662-588D-48D2-9845-666365B7B818}" type="presParOf" srcId="{13DCE267-E282-40C2-9CF2-E0AC6ED391E4}" destId="{0EBD6DBC-25CB-4B10-B671-AB876B4584E6}" srcOrd="1" destOrd="0" presId="urn:microsoft.com/office/officeart/2005/8/layout/balance1"/>
    <dgm:cxn modelId="{6A5DC454-8D7D-4179-99ED-97CEEDEAE658}" type="presParOf" srcId="{89CB8600-542B-4A10-945D-37FDB0C69506}" destId="{EA78849C-528C-452B-B743-93D2EF8CFC86}" srcOrd="2" destOrd="0" presId="urn:microsoft.com/office/officeart/2005/8/layout/balance1"/>
    <dgm:cxn modelId="{0CF8F7F3-6CA2-4380-AFCD-9EF9C0526C76}" type="presParOf" srcId="{EA78849C-528C-452B-B743-93D2EF8CFC86}" destId="{598F8709-4EB0-4885-ADB8-6B0A4EC69629}" srcOrd="0" destOrd="0" presId="urn:microsoft.com/office/officeart/2005/8/layout/balance1"/>
    <dgm:cxn modelId="{B8E05BCE-2144-4B85-8492-C8242A14A59A}" type="presParOf" srcId="{EA78849C-528C-452B-B743-93D2EF8CFC86}" destId="{A267FFB2-BB89-4341-A05E-7AD70208CF8E}" srcOrd="1" destOrd="0" presId="urn:microsoft.com/office/officeart/2005/8/layout/balance1"/>
    <dgm:cxn modelId="{F57FF6C2-5A24-4E84-8660-64903F30F5A6}" type="presParOf" srcId="{EA78849C-528C-452B-B743-93D2EF8CFC86}" destId="{F8F9C9AF-6D13-409F-A6D7-36C6ECFE8EAE}" srcOrd="2" destOrd="0" presId="urn:microsoft.com/office/officeart/2005/8/layout/balance1"/>
    <dgm:cxn modelId="{67531CB1-A7CF-4FB9-B6C6-FE7DE991ECBC}" type="presParOf" srcId="{EA78849C-528C-452B-B743-93D2EF8CFC86}" destId="{A51E1E65-4CD7-47E9-AB44-B9B55234C74A}" srcOrd="3" destOrd="0" presId="urn:microsoft.com/office/officeart/2005/8/layout/balance1"/>
    <dgm:cxn modelId="{B6397BD5-D542-4E18-BF6F-5FC3A6415D0D}" type="presParOf" srcId="{EA78849C-528C-452B-B743-93D2EF8CFC86}" destId="{8E51A08E-AEE6-4C61-AFFF-6AB6BB272238}" srcOrd="4" destOrd="0" presId="urn:microsoft.com/office/officeart/2005/8/layout/balance1"/>
    <dgm:cxn modelId="{E05B135F-FD93-485D-A510-1C61D89F0A7A}" type="presParOf" srcId="{EA78849C-528C-452B-B743-93D2EF8CFC86}" destId="{A7D4F459-8500-4118-8730-5AF0953B14FC}" srcOrd="5" destOrd="0" presId="urn:microsoft.com/office/officeart/2005/8/layout/balance1"/>
    <dgm:cxn modelId="{867F63FF-110B-440A-87B3-2B9B2F642083}" type="presParOf" srcId="{EA78849C-528C-452B-B743-93D2EF8CFC86}" destId="{5A0C3AB5-22D6-4B5A-80B7-A41D08FEABC8}" srcOrd="6" destOrd="0" presId="urn:microsoft.com/office/officeart/2005/8/layout/balance1"/>
    <dgm:cxn modelId="{8C48B215-F5CB-4D1E-BDE9-AAA4DC4B50D0}" type="presParOf" srcId="{EA78849C-528C-452B-B743-93D2EF8CFC86}" destId="{67E7DA49-AA5E-44E2-8C80-1CF33EC3027F}" srcOrd="7" destOrd="0" presId="urn:microsoft.com/office/officeart/2005/8/layout/balance1"/>
    <dgm:cxn modelId="{4929B64D-8CD1-4512-B550-387AB14B3811}" type="presParOf" srcId="{EA78849C-528C-452B-B743-93D2EF8CFC86}" destId="{A3DAE12A-D4D4-40B9-B8AC-C35B1FD2881B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A62E1B-A827-4082-B8BA-EFB8B5BCA76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9D9EDC-208E-4B79-BF3B-7CD04C9185CA}">
      <dgm:prSet/>
      <dgm:spPr/>
      <dgm:t>
        <a:bodyPr/>
        <a:lstStyle/>
        <a:p>
          <a:endParaRPr lang="ru-RU"/>
        </a:p>
      </dgm:t>
    </dgm:pt>
    <dgm:pt modelId="{308E7B54-74F7-40BB-9CE3-D11B69EED041}" type="parTrans" cxnId="{5F90AEDD-3E52-4681-A975-44E6087F8DE3}">
      <dgm:prSet/>
      <dgm:spPr/>
      <dgm:t>
        <a:bodyPr/>
        <a:lstStyle/>
        <a:p>
          <a:endParaRPr lang="ru-RU"/>
        </a:p>
      </dgm:t>
    </dgm:pt>
    <dgm:pt modelId="{281D76A2-7812-4CC2-A74E-8E811D3FE143}" type="sibTrans" cxnId="{5F90AEDD-3E52-4681-A975-44E6087F8DE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787F083-B4F4-4558-B766-88FB9BED1BF7}" type="pres">
      <dgm:prSet presAssocID="{78A62E1B-A827-4082-B8BA-EFB8B5BCA7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5EACE0F-5E08-48C3-8F8F-F0FC053332E0}" type="pres">
      <dgm:prSet presAssocID="{78A62E1B-A827-4082-B8BA-EFB8B5BCA761}" presName="Name1" presStyleCnt="0"/>
      <dgm:spPr/>
    </dgm:pt>
    <dgm:pt modelId="{8B94ABE2-13AA-4CC9-A121-A666E5F7A832}" type="pres">
      <dgm:prSet presAssocID="{281D76A2-7812-4CC2-A74E-8E811D3FE143}" presName="picture_1" presStyleCnt="0"/>
      <dgm:spPr/>
    </dgm:pt>
    <dgm:pt modelId="{C7607E80-22EE-4F6B-94FB-22DFFC025F99}" type="pres">
      <dgm:prSet presAssocID="{281D76A2-7812-4CC2-A74E-8E811D3FE143}" presName="pictureRepeatNode" presStyleLbl="alignImgPlace1" presStyleIdx="0" presStyleCnt="1" custScaleX="200000" custScaleY="177927" custLinFactNeighborX="-1380" custLinFactNeighborY="403"/>
      <dgm:spPr/>
      <dgm:t>
        <a:bodyPr/>
        <a:lstStyle/>
        <a:p>
          <a:endParaRPr lang="ru-RU"/>
        </a:p>
      </dgm:t>
    </dgm:pt>
    <dgm:pt modelId="{B2A016A4-C54E-42F1-B19A-697C47EA33DF}" type="pres">
      <dgm:prSet presAssocID="{BA9D9EDC-208E-4B79-BF3B-7CD04C9185C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D4B1D-B508-4F80-B91B-BE598EB6FC45}" type="presOf" srcId="{BA9D9EDC-208E-4B79-BF3B-7CD04C9185CA}" destId="{B2A016A4-C54E-42F1-B19A-697C47EA33DF}" srcOrd="0" destOrd="0" presId="urn:microsoft.com/office/officeart/2008/layout/CircularPictureCallout"/>
    <dgm:cxn modelId="{845CA628-E6E0-4D7D-866F-8F20FCD07C1F}" type="presOf" srcId="{78A62E1B-A827-4082-B8BA-EFB8B5BCA761}" destId="{4787F083-B4F4-4558-B766-88FB9BED1BF7}" srcOrd="0" destOrd="0" presId="urn:microsoft.com/office/officeart/2008/layout/CircularPictureCallout"/>
    <dgm:cxn modelId="{99C1F52F-F413-4650-AC03-37CDFCF116EB}" type="presOf" srcId="{281D76A2-7812-4CC2-A74E-8E811D3FE143}" destId="{C7607E80-22EE-4F6B-94FB-22DFFC025F99}" srcOrd="0" destOrd="0" presId="urn:microsoft.com/office/officeart/2008/layout/CircularPictureCallout"/>
    <dgm:cxn modelId="{5F90AEDD-3E52-4681-A975-44E6087F8DE3}" srcId="{78A62E1B-A827-4082-B8BA-EFB8B5BCA761}" destId="{BA9D9EDC-208E-4B79-BF3B-7CD04C9185CA}" srcOrd="0" destOrd="0" parTransId="{308E7B54-74F7-40BB-9CE3-D11B69EED041}" sibTransId="{281D76A2-7812-4CC2-A74E-8E811D3FE143}"/>
    <dgm:cxn modelId="{63019D09-E702-4902-BAE3-A88CCDE75037}" type="presParOf" srcId="{4787F083-B4F4-4558-B766-88FB9BED1BF7}" destId="{15EACE0F-5E08-48C3-8F8F-F0FC053332E0}" srcOrd="0" destOrd="0" presId="urn:microsoft.com/office/officeart/2008/layout/CircularPictureCallout"/>
    <dgm:cxn modelId="{8F2047B1-FA80-48D9-B5BE-C73A862606EE}" type="presParOf" srcId="{15EACE0F-5E08-48C3-8F8F-F0FC053332E0}" destId="{8B94ABE2-13AA-4CC9-A121-A666E5F7A832}" srcOrd="0" destOrd="0" presId="urn:microsoft.com/office/officeart/2008/layout/CircularPictureCallout"/>
    <dgm:cxn modelId="{A8198BF9-0602-41B4-923E-EA35DC6E9383}" type="presParOf" srcId="{8B94ABE2-13AA-4CC9-A121-A666E5F7A832}" destId="{C7607E80-22EE-4F6B-94FB-22DFFC025F99}" srcOrd="0" destOrd="0" presId="urn:microsoft.com/office/officeart/2008/layout/CircularPictureCallout"/>
    <dgm:cxn modelId="{C44D2391-AAB4-48CC-8C54-988D0BBD3860}" type="presParOf" srcId="{15EACE0F-5E08-48C3-8F8F-F0FC053332E0}" destId="{B2A016A4-C54E-42F1-B19A-697C47EA33DF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E37598-CDA1-4892-990C-D0C2601C5451}" type="doc">
      <dgm:prSet loTypeId="urn:microsoft.com/office/officeart/2005/8/layout/arrow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4D1891-4605-41F0-BD8E-1595DD33BAFD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таит в себе множество опасностей. Это – реальный потребитель времени. Существует опасность формирования «интернет-зависимости»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6914D-C329-4B8F-835D-0B059DDC8184}" type="parTrans" cxnId="{3463DFB7-2EEA-44E9-8E0D-BDE0DF07814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AF8774-9938-46CA-A2B3-C1EED95C8920}" type="sibTrans" cxnId="{3463DFB7-2EEA-44E9-8E0D-BDE0DF07814B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E5935-A607-4625-A0CC-B2F6487010C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предоставляет детям и молодежи невероятные возможности для совершения открытий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4183C3-7FC3-4DD1-A903-33957AC21B3F}" type="parTrans" cxnId="{4498D011-7DF6-45F5-AF77-3D420C2D6E7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C4421A-0CA8-42BD-8640-FEE37CDEF5AC}" type="sibTrans" cxnId="{4498D011-7DF6-45F5-AF77-3D420C2D6E7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A1A68-1463-4DDA-8134-C426FA916CAE}" type="pres">
      <dgm:prSet presAssocID="{C0E37598-CDA1-4892-990C-D0C2601C545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E67A1-B596-487B-80ED-FD465FC4CD88}" type="pres">
      <dgm:prSet presAssocID="{C0E37598-CDA1-4892-990C-D0C2601C5451}" presName="divider" presStyleLbl="fgShp" presStyleIdx="0" presStyleCnt="1"/>
      <dgm:spPr/>
    </dgm:pt>
    <dgm:pt modelId="{5FFE6D40-B4A5-4E0B-BCD9-CEB5FAF80246}" type="pres">
      <dgm:prSet presAssocID="{E37E5935-A607-4625-A0CC-B2F6487010CE}" presName="downArrow" presStyleLbl="node1" presStyleIdx="0" presStyleCnt="2"/>
      <dgm:spPr/>
    </dgm:pt>
    <dgm:pt modelId="{965EC5CA-266A-420E-A2D9-B7303977E50E}" type="pres">
      <dgm:prSet presAssocID="{E37E5935-A607-4625-A0CC-B2F6487010CE}" presName="downArrowText" presStyleLbl="revTx" presStyleIdx="0" presStyleCnt="2" custScaleX="157889" custLinFactNeighborX="9324" custLinFactNeighborY="-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87D8F-1015-46F3-85EB-B77D42979F6A}" type="pres">
      <dgm:prSet presAssocID="{6F4D1891-4605-41F0-BD8E-1595DD33BAFD}" presName="upArrow" presStyleLbl="node1" presStyleIdx="1" presStyleCnt="2"/>
      <dgm:spPr/>
    </dgm:pt>
    <dgm:pt modelId="{75FBF0CE-8E82-4BEA-9678-A7A94CDAB653}" type="pres">
      <dgm:prSet presAssocID="{6F4D1891-4605-41F0-BD8E-1595DD33BAFD}" presName="upArrowText" presStyleLbl="revTx" presStyleIdx="1" presStyleCnt="2" custScaleX="163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D562B9-B4F0-4499-937C-EDD6092392C6}" type="presOf" srcId="{E37E5935-A607-4625-A0CC-B2F6487010CE}" destId="{965EC5CA-266A-420E-A2D9-B7303977E50E}" srcOrd="0" destOrd="0" presId="urn:microsoft.com/office/officeart/2005/8/layout/arrow3"/>
    <dgm:cxn modelId="{62DD28E2-F08F-4AE8-B63A-96CFA1980FF3}" type="presOf" srcId="{C0E37598-CDA1-4892-990C-D0C2601C5451}" destId="{C98A1A68-1463-4DDA-8134-C426FA916CAE}" srcOrd="0" destOrd="0" presId="urn:microsoft.com/office/officeart/2005/8/layout/arrow3"/>
    <dgm:cxn modelId="{3463DFB7-2EEA-44E9-8E0D-BDE0DF07814B}" srcId="{C0E37598-CDA1-4892-990C-D0C2601C5451}" destId="{6F4D1891-4605-41F0-BD8E-1595DD33BAFD}" srcOrd="1" destOrd="0" parTransId="{2FB6914D-C329-4B8F-835D-0B059DDC8184}" sibTransId="{07AF8774-9938-46CA-A2B3-C1EED95C8920}"/>
    <dgm:cxn modelId="{4498D011-7DF6-45F5-AF77-3D420C2D6E74}" srcId="{C0E37598-CDA1-4892-990C-D0C2601C5451}" destId="{E37E5935-A607-4625-A0CC-B2F6487010CE}" srcOrd="0" destOrd="0" parTransId="{CC4183C3-7FC3-4DD1-A903-33957AC21B3F}" sibTransId="{13C4421A-0CA8-42BD-8640-FEE37CDEF5AC}"/>
    <dgm:cxn modelId="{B7B3E8F4-8EE8-4CC5-B9BD-28B96BB25B4F}" type="presOf" srcId="{6F4D1891-4605-41F0-BD8E-1595DD33BAFD}" destId="{75FBF0CE-8E82-4BEA-9678-A7A94CDAB653}" srcOrd="0" destOrd="0" presId="urn:microsoft.com/office/officeart/2005/8/layout/arrow3"/>
    <dgm:cxn modelId="{3A71FD3A-4772-4EA1-8F3C-3A464F769225}" type="presParOf" srcId="{C98A1A68-1463-4DDA-8134-C426FA916CAE}" destId="{862E67A1-B596-487B-80ED-FD465FC4CD88}" srcOrd="0" destOrd="0" presId="urn:microsoft.com/office/officeart/2005/8/layout/arrow3"/>
    <dgm:cxn modelId="{32B485A2-D2C6-4FC3-8459-AC9770A4909D}" type="presParOf" srcId="{C98A1A68-1463-4DDA-8134-C426FA916CAE}" destId="{5FFE6D40-B4A5-4E0B-BCD9-CEB5FAF80246}" srcOrd="1" destOrd="0" presId="urn:microsoft.com/office/officeart/2005/8/layout/arrow3"/>
    <dgm:cxn modelId="{705E3E4A-6C74-4DCB-B145-46DB827FBFEC}" type="presParOf" srcId="{C98A1A68-1463-4DDA-8134-C426FA916CAE}" destId="{965EC5CA-266A-420E-A2D9-B7303977E50E}" srcOrd="2" destOrd="0" presId="urn:microsoft.com/office/officeart/2005/8/layout/arrow3"/>
    <dgm:cxn modelId="{62B81315-19DB-436B-A267-A9C9465A0171}" type="presParOf" srcId="{C98A1A68-1463-4DDA-8134-C426FA916CAE}" destId="{5A487D8F-1015-46F3-85EB-B77D42979F6A}" srcOrd="3" destOrd="0" presId="urn:microsoft.com/office/officeart/2005/8/layout/arrow3"/>
    <dgm:cxn modelId="{4621E3EA-4658-472C-804A-B9C1E5700AD9}" type="presParOf" srcId="{C98A1A68-1463-4DDA-8134-C426FA916CAE}" destId="{75FBF0CE-8E82-4BEA-9678-A7A94CDAB65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486831-1C06-40D4-8DA8-6673D5582F8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1FBB2A98-7EF4-469F-83C3-C60449372C75}" type="pres">
      <dgm:prSet presAssocID="{EA486831-1C06-40D4-8DA8-6673D5582F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A641AA-DC55-489B-BC42-4FB16129DD28}" type="pres">
      <dgm:prSet presAssocID="{EA486831-1C06-40D4-8DA8-6673D5582F83}" presName="radial" presStyleCnt="0">
        <dgm:presLayoutVars>
          <dgm:animLvl val="ctr"/>
        </dgm:presLayoutVars>
      </dgm:prSet>
      <dgm:spPr/>
    </dgm:pt>
  </dgm:ptLst>
  <dgm:cxnLst>
    <dgm:cxn modelId="{2F4BF5AD-F00C-4B25-93CF-9263F4E62A41}" type="presOf" srcId="{EA486831-1C06-40D4-8DA8-6673D5582F83}" destId="{1FBB2A98-7EF4-469F-83C3-C60449372C75}" srcOrd="0" destOrd="0" presId="urn:microsoft.com/office/officeart/2005/8/layout/radial3"/>
    <dgm:cxn modelId="{7C13DDEC-E878-4A5E-8847-67A65CC45693}" type="presParOf" srcId="{1FBB2A98-7EF4-469F-83C3-C60449372C75}" destId="{8DA641AA-DC55-489B-BC42-4FB16129DD28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E29A-D190-4D33-831E-30E4BD096F2E}">
      <dsp:nvSpPr>
        <dsp:cNvPr id="0" name=""/>
        <dsp:cNvSpPr/>
      </dsp:nvSpPr>
      <dsp:spPr>
        <a:xfrm>
          <a:off x="288026" y="0"/>
          <a:ext cx="4104466" cy="21183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качестве первоисточника информации у детей и подростков выступают не родители и педагоги, а сверстники, старшие товарищи или Интернет.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9111" y="310225"/>
        <a:ext cx="2902296" cy="149789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60D9-38F8-438F-B754-9315AEB510AA}">
      <dsp:nvSpPr>
        <dsp:cNvPr id="0" name=""/>
        <dsp:cNvSpPr/>
      </dsp:nvSpPr>
      <dsp:spPr>
        <a:xfrm>
          <a:off x="144019" y="0"/>
          <a:ext cx="3168345" cy="28247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Приложении 3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содержится информация о государственных бюджетных  учреждениях здравоохранения Тюменской области, оказывающих наркологическую помощь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012" y="413674"/>
        <a:ext cx="2240359" cy="1997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60D9-38F8-438F-B754-9315AEB510AA}">
      <dsp:nvSpPr>
        <dsp:cNvPr id="0" name=""/>
        <dsp:cNvSpPr/>
      </dsp:nvSpPr>
      <dsp:spPr>
        <a:xfrm>
          <a:off x="0" y="0"/>
          <a:ext cx="3487073" cy="323014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4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содержит иллюстративные материалы для размещения на информационных стендах в учреждениях для всех дат профилактического календаря, а также эти материалы можно использовать в качестве профилактических постов для  размещения в социальных сетях, на сайтах учреждений.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670" y="473044"/>
        <a:ext cx="2465733" cy="22840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60D9-38F8-438F-B754-9315AEB510AA}">
      <dsp:nvSpPr>
        <dsp:cNvPr id="0" name=""/>
        <dsp:cNvSpPr/>
      </dsp:nvSpPr>
      <dsp:spPr>
        <a:xfrm>
          <a:off x="27216" y="0"/>
          <a:ext cx="2465848" cy="246584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2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Перечень центров физкультурно-спортивной работы по месту жительства и спортивных школ Тюменской области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331" y="361115"/>
        <a:ext cx="1743618" cy="17436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60D9-38F8-438F-B754-9315AEB510AA}">
      <dsp:nvSpPr>
        <dsp:cNvPr id="0" name=""/>
        <dsp:cNvSpPr/>
      </dsp:nvSpPr>
      <dsp:spPr>
        <a:xfrm>
          <a:off x="-1" y="0"/>
          <a:ext cx="2822642" cy="246650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1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Перечень учреждений дополнительного образования детей и молодежи Тюменской области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365" y="361211"/>
        <a:ext cx="1995910" cy="17440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560D9-38F8-438F-B754-9315AEB510AA}">
      <dsp:nvSpPr>
        <dsp:cNvPr id="0" name=""/>
        <dsp:cNvSpPr/>
      </dsp:nvSpPr>
      <dsp:spPr>
        <a:xfrm>
          <a:off x="72002" y="0"/>
          <a:ext cx="2772318" cy="223224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Приложения 1 и 2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Проекту помогут родителям определиться с выбором для своего ребенка занятий творчеством и спортом по душе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999" y="326905"/>
        <a:ext cx="1960324" cy="157843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E5AF2-1B48-4A42-9C30-227C293AEA5B}">
      <dsp:nvSpPr>
        <dsp:cNvPr id="0" name=""/>
        <dsp:cNvSpPr/>
      </dsp:nvSpPr>
      <dsp:spPr>
        <a:xfrm>
          <a:off x="0" y="1844823"/>
          <a:ext cx="2796284" cy="2940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506" y="2275446"/>
        <a:ext cx="1977272" cy="2079230"/>
      </dsp:txXfrm>
    </dsp:sp>
    <dsp:sp modelId="{22F2C644-9DF5-4777-AC4E-FC5D9FDD3B90}">
      <dsp:nvSpPr>
        <dsp:cNvPr id="0" name=""/>
        <dsp:cNvSpPr/>
      </dsp:nvSpPr>
      <dsp:spPr>
        <a:xfrm>
          <a:off x="-2207082" y="179552"/>
          <a:ext cx="5927223" cy="617877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3">
                <a:shade val="50000"/>
                <a:hueOff val="-76449"/>
                <a:satOff val="-4076"/>
                <a:lumOff val="41635"/>
                <a:alphaOff val="0"/>
                <a:lumMod val="95000"/>
              </a:schemeClr>
            </a:gs>
            <a:gs pos="100000">
              <a:schemeClr val="accent3">
                <a:shade val="50000"/>
                <a:hueOff val="-76449"/>
                <a:satOff val="-4076"/>
                <a:lumOff val="41635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A28F5-5216-417F-96DE-221C559BB7E8}">
      <dsp:nvSpPr>
        <dsp:cNvPr id="0" name=""/>
        <dsp:cNvSpPr/>
      </dsp:nvSpPr>
      <dsp:spPr>
        <a:xfrm>
          <a:off x="2132993" y="700431"/>
          <a:ext cx="1575146" cy="15755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112353-ABA3-44C1-9BEF-913C4949D7B2}">
      <dsp:nvSpPr>
        <dsp:cNvPr id="0" name=""/>
        <dsp:cNvSpPr/>
      </dsp:nvSpPr>
      <dsp:spPr>
        <a:xfrm>
          <a:off x="3960444" y="548684"/>
          <a:ext cx="4536378" cy="181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400" b="1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</a:t>
          </a:r>
          <a:r>
            <a:rPr lang="ru-RU" sz="2400" b="1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 – информация об административной и уголовной ответственности граждан Российской Федерации.</a:t>
          </a:r>
          <a:endParaRPr lang="ru-RU" sz="2400" b="1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0444" y="548684"/>
        <a:ext cx="4536378" cy="1812947"/>
      </dsp:txXfrm>
    </dsp:sp>
    <dsp:sp modelId="{DCE40C1F-5D5D-460E-9985-12909EFD53EA}">
      <dsp:nvSpPr>
        <dsp:cNvPr id="0" name=""/>
        <dsp:cNvSpPr/>
      </dsp:nvSpPr>
      <dsp:spPr>
        <a:xfrm>
          <a:off x="2741792" y="2492892"/>
          <a:ext cx="1575146" cy="15755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40BD86-6860-49E6-AFAA-63EEA1B1D239}">
      <dsp:nvSpPr>
        <dsp:cNvPr id="0" name=""/>
        <dsp:cNvSpPr/>
      </dsp:nvSpPr>
      <dsp:spPr>
        <a:xfrm>
          <a:off x="4854639" y="2420890"/>
          <a:ext cx="3938332" cy="181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300" b="1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6 - Рекомендуемые </a:t>
          </a:r>
          <a:r>
            <a:rPr lang="ru-RU" sz="2300" b="1" kern="1200" dirty="0" err="1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интернет-ресурсы</a:t>
          </a:r>
          <a:r>
            <a:rPr lang="ru-RU" sz="2300" b="1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для специалистов и родителей.</a:t>
          </a:r>
          <a:endParaRPr lang="ru-RU" sz="2300" b="1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4639" y="2420890"/>
        <a:ext cx="3938332" cy="1812947"/>
      </dsp:txXfrm>
    </dsp:sp>
    <dsp:sp modelId="{D324F4BB-D7BB-4237-AEBD-DDF05DAFFDAB}">
      <dsp:nvSpPr>
        <dsp:cNvPr id="0" name=""/>
        <dsp:cNvSpPr/>
      </dsp:nvSpPr>
      <dsp:spPr>
        <a:xfrm>
          <a:off x="2132993" y="4310687"/>
          <a:ext cx="1575146" cy="157558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4B2172-45C4-4893-AD1A-CD1E7A82A05D}">
      <dsp:nvSpPr>
        <dsp:cNvPr id="0" name=""/>
        <dsp:cNvSpPr/>
      </dsp:nvSpPr>
      <dsp:spPr>
        <a:xfrm>
          <a:off x="4044559" y="4293098"/>
          <a:ext cx="4596404" cy="1812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ru-RU" sz="2300" b="1" kern="12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Приложение 7 – Методическая копилка, содержащая  большое количество разработанных сценариев классных часов, родительских собраний.</a:t>
          </a:r>
          <a:endParaRPr lang="ru-RU" sz="2300" b="1" kern="1200" dirty="0">
            <a:ln>
              <a:solidFill>
                <a:schemeClr val="accent3">
                  <a:lumMod val="50000"/>
                </a:schemeClr>
              </a:solidFill>
            </a:ln>
            <a:solidFill>
              <a:schemeClr val="bg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4559" y="4293098"/>
        <a:ext cx="4596404" cy="1812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2F730-F583-418A-9ADD-C928C300EDBD}">
      <dsp:nvSpPr>
        <dsp:cNvPr id="0" name=""/>
        <dsp:cNvSpPr/>
      </dsp:nvSpPr>
      <dsp:spPr>
        <a:xfrm>
          <a:off x="0" y="0"/>
          <a:ext cx="3312368" cy="8640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rgbClr val="C00000"/>
              </a:solidFill>
            </a:rPr>
            <a:t>Проблемы!!!</a:t>
          </a:r>
          <a:endParaRPr lang="ru-RU" sz="3100" kern="1200" dirty="0">
            <a:solidFill>
              <a:srgbClr val="C00000"/>
            </a:solidFill>
          </a:endParaRPr>
        </a:p>
      </dsp:txBody>
      <dsp:txXfrm>
        <a:off x="748883" y="0"/>
        <a:ext cx="2563484" cy="864096"/>
      </dsp:txXfrm>
    </dsp:sp>
    <dsp:sp modelId="{F7BE9235-D6F2-48C3-9B94-23F7EAFC9582}">
      <dsp:nvSpPr>
        <dsp:cNvPr id="0" name=""/>
        <dsp:cNvSpPr/>
      </dsp:nvSpPr>
      <dsp:spPr>
        <a:xfrm>
          <a:off x="86409" y="86409"/>
          <a:ext cx="662473" cy="6912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AD95A-1A4C-4E6E-BADB-DE1F9F53CF67}">
      <dsp:nvSpPr>
        <dsp:cNvPr id="0" name=""/>
        <dsp:cNvSpPr/>
      </dsp:nvSpPr>
      <dsp:spPr>
        <a:xfrm>
          <a:off x="294826" y="246560"/>
          <a:ext cx="2218658" cy="2224772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моим ребенком такое не </a:t>
          </a: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случится!</a:t>
          </a:r>
          <a:endParaRPr lang="ru-RU" sz="1300" b="1" kern="1200" dirty="0" smtClean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 нас благополучная </a:t>
          </a:r>
          <a:r>
            <a:rPr lang="ru-RU" sz="13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семья!</a:t>
          </a:r>
          <a:endParaRPr lang="ru-RU" sz="13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0875" y="767296"/>
        <a:ext cx="1326560" cy="1144364"/>
      </dsp:txXfrm>
    </dsp:sp>
    <dsp:sp modelId="{F164E9E0-39C3-45D4-AE33-2CE813CE7663}">
      <dsp:nvSpPr>
        <dsp:cNvPr id="0" name=""/>
        <dsp:cNvSpPr/>
      </dsp:nvSpPr>
      <dsp:spPr>
        <a:xfrm>
          <a:off x="246135" y="-73305"/>
          <a:ext cx="2728950" cy="2736470"/>
        </a:xfrm>
        <a:prstGeom prst="circularArrow">
          <a:avLst>
            <a:gd name="adj1" fmla="val 4878"/>
            <a:gd name="adj2" fmla="val 312630"/>
            <a:gd name="adj3" fmla="val 3002483"/>
            <a:gd name="adj4" fmla="val 15423870"/>
            <a:gd name="adj5" fmla="val 569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C98A0-5806-4D51-9AC0-E8BC3E5DDA7D}">
      <dsp:nvSpPr>
        <dsp:cNvPr id="0" name=""/>
        <dsp:cNvSpPr/>
      </dsp:nvSpPr>
      <dsp:spPr>
        <a:xfrm rot="10800000">
          <a:off x="5186034" y="1194930"/>
          <a:ext cx="2185720" cy="131092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AE06B-3A78-43F6-A232-DAC837846700}">
      <dsp:nvSpPr>
        <dsp:cNvPr id="0" name=""/>
        <dsp:cNvSpPr/>
      </dsp:nvSpPr>
      <dsp:spPr>
        <a:xfrm>
          <a:off x="5181663" y="1411471"/>
          <a:ext cx="1971519" cy="1726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организации просветительской работы  родителей со своими детьми на уровне семьи.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1663" y="1411471"/>
        <a:ext cx="1971519" cy="1726236"/>
      </dsp:txXfrm>
    </dsp:sp>
    <dsp:sp modelId="{AD177573-8FFB-425F-B27C-148C9CC40D15}">
      <dsp:nvSpPr>
        <dsp:cNvPr id="0" name=""/>
        <dsp:cNvSpPr/>
      </dsp:nvSpPr>
      <dsp:spPr>
        <a:xfrm rot="5400000">
          <a:off x="5181663" y="599124"/>
          <a:ext cx="371572" cy="371572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-15842"/>
            <a:satOff val="-740"/>
            <a:lumOff val="6239"/>
            <a:alphaOff val="0"/>
          </a:schemeClr>
        </a:solidFill>
        <a:ln w="9525" cap="flat" cmpd="sng" algn="ctr">
          <a:solidFill>
            <a:schemeClr val="accent3">
              <a:shade val="80000"/>
              <a:hueOff val="-15842"/>
              <a:satOff val="-740"/>
              <a:lumOff val="62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D022-D2A8-46B2-B5AC-860075083A96}">
      <dsp:nvSpPr>
        <dsp:cNvPr id="0" name=""/>
        <dsp:cNvSpPr/>
      </dsp:nvSpPr>
      <dsp:spPr>
        <a:xfrm rot="10800000">
          <a:off x="2770813" y="598363"/>
          <a:ext cx="2185720" cy="131092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-31684"/>
            <a:satOff val="-1479"/>
            <a:lumOff val="12478"/>
            <a:alphaOff val="0"/>
          </a:schemeClr>
        </a:solidFill>
        <a:ln w="9525" cap="flat" cmpd="sng" algn="ctr">
          <a:solidFill>
            <a:schemeClr val="accent3">
              <a:shade val="80000"/>
              <a:hueOff val="-31684"/>
              <a:satOff val="-1479"/>
              <a:lumOff val="124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0A6A0-D913-4C36-BF7B-51F7A911C5FE}">
      <dsp:nvSpPr>
        <dsp:cNvPr id="0" name=""/>
        <dsp:cNvSpPr/>
      </dsp:nvSpPr>
      <dsp:spPr>
        <a:xfrm>
          <a:off x="2766442" y="814904"/>
          <a:ext cx="1971519" cy="1726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организации комплексной и системной информационно-разъяснительной работы с родительской общественностью на базе организаций и учреждений системы профилактики;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6442" y="814904"/>
        <a:ext cx="1971519" cy="1726236"/>
      </dsp:txXfrm>
    </dsp:sp>
    <dsp:sp modelId="{9BF27EBD-1DC3-4CC2-B0E7-D84B1DFFD708}">
      <dsp:nvSpPr>
        <dsp:cNvPr id="0" name=""/>
        <dsp:cNvSpPr/>
      </dsp:nvSpPr>
      <dsp:spPr>
        <a:xfrm rot="5400000">
          <a:off x="2766442" y="2557"/>
          <a:ext cx="371572" cy="371572"/>
        </a:xfrm>
        <a:prstGeom prst="triangle">
          <a:avLst>
            <a:gd name="adj" fmla="val 100000"/>
          </a:avLst>
        </a:prstGeom>
        <a:solidFill>
          <a:schemeClr val="accent3">
            <a:shade val="80000"/>
            <a:hueOff val="-47527"/>
            <a:satOff val="-2219"/>
            <a:lumOff val="18718"/>
            <a:alphaOff val="0"/>
          </a:schemeClr>
        </a:solidFill>
        <a:ln w="9525" cap="flat" cmpd="sng" algn="ctr">
          <a:solidFill>
            <a:schemeClr val="accent3">
              <a:shade val="80000"/>
              <a:hueOff val="-47527"/>
              <a:satOff val="-2219"/>
              <a:lumOff val="1871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E0B3C-AEE9-4298-A474-B151A5B9A02D}">
      <dsp:nvSpPr>
        <dsp:cNvPr id="0" name=""/>
        <dsp:cNvSpPr/>
      </dsp:nvSpPr>
      <dsp:spPr>
        <a:xfrm rot="10800000">
          <a:off x="355592" y="1796"/>
          <a:ext cx="2185720" cy="131092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shade val="80000"/>
            <a:hueOff val="-63369"/>
            <a:satOff val="-2958"/>
            <a:lumOff val="24957"/>
            <a:alphaOff val="0"/>
          </a:schemeClr>
        </a:solidFill>
        <a:ln w="9525" cap="flat" cmpd="sng" algn="ctr">
          <a:solidFill>
            <a:schemeClr val="accent3">
              <a:shade val="80000"/>
              <a:hueOff val="-63369"/>
              <a:satOff val="-2958"/>
              <a:lumOff val="2495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2419F-31D2-463B-BCC2-279C43116744}">
      <dsp:nvSpPr>
        <dsp:cNvPr id="0" name=""/>
        <dsp:cNvSpPr/>
      </dsp:nvSpPr>
      <dsp:spPr>
        <a:xfrm>
          <a:off x="261093" y="218337"/>
          <a:ext cx="2151775" cy="1726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направлен на системное решение проблем деструктивного поведения несовершеннолетних посредством: 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93" y="218337"/>
        <a:ext cx="2151775" cy="1726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39DAA-C089-4F48-9667-BA44DBC9897D}">
      <dsp:nvSpPr>
        <dsp:cNvPr id="0" name=""/>
        <dsp:cNvSpPr/>
      </dsp:nvSpPr>
      <dsp:spPr>
        <a:xfrm>
          <a:off x="144011" y="0"/>
          <a:ext cx="8649178" cy="42210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FA351-2243-4707-B0C4-2BC9136C5BF3}">
      <dsp:nvSpPr>
        <dsp:cNvPr id="0" name=""/>
        <dsp:cNvSpPr/>
      </dsp:nvSpPr>
      <dsp:spPr>
        <a:xfrm>
          <a:off x="1736402" y="2664297"/>
          <a:ext cx="236380" cy="236380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E0232-3841-4EFC-98D4-A1AD6A44D54F}">
      <dsp:nvSpPr>
        <dsp:cNvPr id="0" name=""/>
        <dsp:cNvSpPr/>
      </dsp:nvSpPr>
      <dsp:spPr>
        <a:xfrm>
          <a:off x="1952433" y="2808309"/>
          <a:ext cx="4070454" cy="1167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5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специалистов органов и учреждений системы профилактики, работающих с молодежью и родительской общественностью, для практического применения в процессе организации профилактической работы с родителями;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2433" y="2808309"/>
        <a:ext cx="4070454" cy="1167165"/>
      </dsp:txXfrm>
    </dsp:sp>
    <dsp:sp modelId="{1B6879AF-CD5C-4602-A97A-38177DEC1905}">
      <dsp:nvSpPr>
        <dsp:cNvPr id="0" name=""/>
        <dsp:cNvSpPr/>
      </dsp:nvSpPr>
      <dsp:spPr>
        <a:xfrm>
          <a:off x="4548436" y="1368152"/>
          <a:ext cx="405224" cy="405224"/>
        </a:xfrm>
        <a:prstGeom prst="ellipse">
          <a:avLst/>
        </a:prstGeom>
        <a:solidFill>
          <a:schemeClr val="accent3">
            <a:shade val="50000"/>
            <a:hueOff val="-76449"/>
            <a:satOff val="-4076"/>
            <a:lumOff val="416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1F2CF-9B5D-4CA4-9DAC-63E9A70844E5}">
      <dsp:nvSpPr>
        <dsp:cNvPr id="0" name=""/>
        <dsp:cNvSpPr/>
      </dsp:nvSpPr>
      <dsp:spPr>
        <a:xfrm>
          <a:off x="4904759" y="1584189"/>
          <a:ext cx="3190865" cy="112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72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- родителей для применения в воспитательных целях в рамках семьи (рекомендации специалистов, видеоматериалы, профилактические буклеты и др.).</a:t>
          </a:r>
          <a:endParaRPr lang="ru-RU" sz="14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4759" y="1584189"/>
        <a:ext cx="3190865" cy="11209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1DDB3-F94D-48D9-B326-9814C3333D3E}">
      <dsp:nvSpPr>
        <dsp:cNvPr id="0" name=""/>
        <dsp:cNvSpPr/>
      </dsp:nvSpPr>
      <dsp:spPr>
        <a:xfrm>
          <a:off x="107502" y="72012"/>
          <a:ext cx="4025964" cy="110892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1. Организация профилактической работы с родителями в организациях, учреждениях системы профилактики.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981" y="104491"/>
        <a:ext cx="3961006" cy="1043964"/>
      </dsp:txXfrm>
    </dsp:sp>
    <dsp:sp modelId="{0EBD6DBC-25CB-4B10-B671-AB876B4584E6}">
      <dsp:nvSpPr>
        <dsp:cNvPr id="0" name=""/>
        <dsp:cNvSpPr/>
      </dsp:nvSpPr>
      <dsp:spPr>
        <a:xfrm>
          <a:off x="5076049" y="72012"/>
          <a:ext cx="3930347" cy="110892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2. Профилактическое просвещение в семье</a:t>
          </a:r>
          <a:endParaRPr lang="ru-RU" sz="28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8528" y="104491"/>
        <a:ext cx="3865389" cy="1043964"/>
      </dsp:txXfrm>
    </dsp:sp>
    <dsp:sp modelId="{A267FFB2-BB89-4341-A05E-7AD70208CF8E}">
      <dsp:nvSpPr>
        <dsp:cNvPr id="0" name=""/>
        <dsp:cNvSpPr/>
      </dsp:nvSpPr>
      <dsp:spPr>
        <a:xfrm>
          <a:off x="4123750" y="5080164"/>
          <a:ext cx="896499" cy="896499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9C9AF-6D13-409F-A6D7-36C6ECFE8EAE}">
      <dsp:nvSpPr>
        <dsp:cNvPr id="0" name=""/>
        <dsp:cNvSpPr/>
      </dsp:nvSpPr>
      <dsp:spPr>
        <a:xfrm>
          <a:off x="497005" y="4704829"/>
          <a:ext cx="8149988" cy="36338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E1E65-4CD7-47E9-AB44-B9B55234C74A}">
      <dsp:nvSpPr>
        <dsp:cNvPr id="0" name=""/>
        <dsp:cNvSpPr/>
      </dsp:nvSpPr>
      <dsp:spPr>
        <a:xfrm>
          <a:off x="4775739" y="3667498"/>
          <a:ext cx="3955456" cy="1004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грамотно и корректно донести до ребенка необходимую информацию по вопросам профилактики употребления психоактивных веществ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4754" y="3716513"/>
        <a:ext cx="3857426" cy="906049"/>
      </dsp:txXfrm>
    </dsp:sp>
    <dsp:sp modelId="{8E51A08E-AEE6-4C61-AFFF-6AB6BB272238}">
      <dsp:nvSpPr>
        <dsp:cNvPr id="0" name=""/>
        <dsp:cNvSpPr/>
      </dsp:nvSpPr>
      <dsp:spPr>
        <a:xfrm>
          <a:off x="4979496" y="2580834"/>
          <a:ext cx="3412134" cy="10040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делать, если ребенок начал употреблять алкоголь или наркотики?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8511" y="2629849"/>
        <a:ext cx="3314104" cy="906049"/>
      </dsp:txXfrm>
    </dsp:sp>
    <dsp:sp modelId="{A7D4F459-8500-4118-8730-5AF0953B14FC}">
      <dsp:nvSpPr>
        <dsp:cNvPr id="0" name=""/>
        <dsp:cNvSpPr/>
      </dsp:nvSpPr>
      <dsp:spPr>
        <a:xfrm>
          <a:off x="5047411" y="1494170"/>
          <a:ext cx="2868791" cy="10040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Куда обратиться за помощью?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6426" y="1543185"/>
        <a:ext cx="2770761" cy="906049"/>
      </dsp:txXfrm>
    </dsp:sp>
    <dsp:sp modelId="{5A0C3AB5-22D6-4B5A-80B7-A41D08FEABC8}">
      <dsp:nvSpPr>
        <dsp:cNvPr id="0" name=""/>
        <dsp:cNvSpPr/>
      </dsp:nvSpPr>
      <dsp:spPr>
        <a:xfrm>
          <a:off x="429091" y="3667498"/>
          <a:ext cx="3922881" cy="10040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Какие формы  индивидуальной и коллективной работы с родителями наиболее эффективные?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106" y="3716513"/>
        <a:ext cx="3824851" cy="906049"/>
      </dsp:txXfrm>
    </dsp:sp>
    <dsp:sp modelId="{67E7DA49-AA5E-44E2-8C80-1CF33EC3027F}">
      <dsp:nvSpPr>
        <dsp:cNvPr id="0" name=""/>
        <dsp:cNvSpPr/>
      </dsp:nvSpPr>
      <dsp:spPr>
        <a:xfrm>
          <a:off x="700752" y="2580834"/>
          <a:ext cx="3412134" cy="100407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сделать родителей своими союзниками?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767" y="2629849"/>
        <a:ext cx="3314104" cy="906049"/>
      </dsp:txXfrm>
    </dsp:sp>
    <dsp:sp modelId="{A3DAE12A-D4D4-40B9-B8AC-C35B1FD2881B}">
      <dsp:nvSpPr>
        <dsp:cNvPr id="0" name=""/>
        <dsp:cNvSpPr/>
      </dsp:nvSpPr>
      <dsp:spPr>
        <a:xfrm>
          <a:off x="1108254" y="1494170"/>
          <a:ext cx="2868791" cy="10040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работать с возражениями? </a:t>
          </a:r>
          <a:endParaRPr lang="ru-RU" sz="2400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7269" y="1543185"/>
        <a:ext cx="2770761" cy="9060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07E80-22EE-4F6B-94FB-22DFFC025F99}">
      <dsp:nvSpPr>
        <dsp:cNvPr id="0" name=""/>
        <dsp:cNvSpPr/>
      </dsp:nvSpPr>
      <dsp:spPr>
        <a:xfrm>
          <a:off x="0" y="46110"/>
          <a:ext cx="3777135" cy="33602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016A4-C54E-42F1-B19A-697C47EA33DF}">
      <dsp:nvSpPr>
        <dsp:cNvPr id="0" name=""/>
        <dsp:cNvSpPr/>
      </dsp:nvSpPr>
      <dsp:spPr>
        <a:xfrm>
          <a:off x="1284225" y="1777181"/>
          <a:ext cx="1208683" cy="62322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600" kern="1200"/>
        </a:p>
      </dsp:txBody>
      <dsp:txXfrm>
        <a:off x="1284225" y="1777181"/>
        <a:ext cx="1208683" cy="623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67A1-B596-487B-80ED-FD465FC4CD88}">
      <dsp:nvSpPr>
        <dsp:cNvPr id="0" name=""/>
        <dsp:cNvSpPr/>
      </dsp:nvSpPr>
      <dsp:spPr>
        <a:xfrm rot="21300000">
          <a:off x="591971" y="1323681"/>
          <a:ext cx="7601032" cy="66500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FE6D40-B4A5-4E0B-BCD9-CEB5FAF80246}">
      <dsp:nvSpPr>
        <dsp:cNvPr id="0" name=""/>
        <dsp:cNvSpPr/>
      </dsp:nvSpPr>
      <dsp:spPr>
        <a:xfrm>
          <a:off x="1054197" y="165618"/>
          <a:ext cx="2635492" cy="1324947"/>
        </a:xfrm>
        <a:prstGeom prst="down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EC5CA-266A-420E-A2D9-B7303977E50E}">
      <dsp:nvSpPr>
        <dsp:cNvPr id="0" name=""/>
        <dsp:cNvSpPr/>
      </dsp:nvSpPr>
      <dsp:spPr>
        <a:xfrm>
          <a:off x="4104467" y="0"/>
          <a:ext cx="4438563" cy="139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предоставляет детям и молодежи невероятные возможности для совершения открытий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4467" y="0"/>
        <a:ext cx="4438563" cy="1391194"/>
      </dsp:txXfrm>
    </dsp:sp>
    <dsp:sp modelId="{5A487D8F-1015-46F3-85EB-B77D42979F6A}">
      <dsp:nvSpPr>
        <dsp:cNvPr id="0" name=""/>
        <dsp:cNvSpPr/>
      </dsp:nvSpPr>
      <dsp:spPr>
        <a:xfrm>
          <a:off x="5095286" y="1821802"/>
          <a:ext cx="2635492" cy="1324947"/>
        </a:xfrm>
        <a:prstGeom prst="upArrow">
          <a:avLst/>
        </a:prstGeom>
        <a:gradFill rotWithShape="0">
          <a:gsLst>
            <a:gs pos="0">
              <a:schemeClr val="accent2">
                <a:hueOff val="521907"/>
                <a:satOff val="-33616"/>
                <a:lumOff val="-1961"/>
                <a:alphaOff val="0"/>
                <a:lumMod val="95000"/>
              </a:schemeClr>
            </a:gs>
            <a:gs pos="100000">
              <a:schemeClr val="accent2">
                <a:hueOff val="521907"/>
                <a:satOff val="-33616"/>
                <a:lumOff val="-1961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FBF0CE-8E82-4BEA-9678-A7A94CDAB653}">
      <dsp:nvSpPr>
        <dsp:cNvPr id="0" name=""/>
        <dsp:cNvSpPr/>
      </dsp:nvSpPr>
      <dsp:spPr>
        <a:xfrm>
          <a:off x="432052" y="1921173"/>
          <a:ext cx="4582580" cy="1391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Интернет таит в себе множество опасностей. Это – реальный потребитель времени. Существует опасность формирования «интернет-зависимости»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052" y="1921173"/>
        <a:ext cx="4582580" cy="1391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Радиальный список рисунков"/>
  <dgm:desc val="Служит для отображения связей с центральной идеей. Фигура уровня 1 содержит текст, а все фигуры уровня 2 содержат рисунок с соответствующим текстом. Ограничен четырьмя рисунками уровня 2.  Неиспользуемые рисунки не отображаются, но остаются доступными при смене макета. Рекомендуется использовать текст уровня 2 небольшого объема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8C4424-11D9-4897-892A-6C268E0436A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D00466-3095-4974-901E-7A9B414954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1.jpe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0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2.jpe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15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26" Type="http://schemas.openxmlformats.org/officeDocument/2006/relationships/diagramLayout" Target="../diagrams/layout13.xml"/><Relationship Id="rId39" Type="http://schemas.microsoft.com/office/2007/relationships/diagramDrawing" Target="../diagrams/drawing15.xml"/><Relationship Id="rId3" Type="http://schemas.microsoft.com/office/2007/relationships/hdphoto" Target="../media/hdphoto1.wdp"/><Relationship Id="rId21" Type="http://schemas.openxmlformats.org/officeDocument/2006/relationships/diagramLayout" Target="../diagrams/layout12.xml"/><Relationship Id="rId34" Type="http://schemas.microsoft.com/office/2007/relationships/diagramDrawing" Target="../diagrams/drawing14.xml"/><Relationship Id="rId42" Type="http://schemas.openxmlformats.org/officeDocument/2006/relationships/diagramQuickStyle" Target="../diagrams/quickStyle16.xml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5" Type="http://schemas.openxmlformats.org/officeDocument/2006/relationships/diagramData" Target="../diagrams/data13.xml"/><Relationship Id="rId33" Type="http://schemas.openxmlformats.org/officeDocument/2006/relationships/diagramColors" Target="../diagrams/colors14.xml"/><Relationship Id="rId38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6" Type="http://schemas.openxmlformats.org/officeDocument/2006/relationships/diagramLayout" Target="../diagrams/layout11.xml"/><Relationship Id="rId20" Type="http://schemas.openxmlformats.org/officeDocument/2006/relationships/diagramData" Target="../diagrams/data12.xml"/><Relationship Id="rId29" Type="http://schemas.microsoft.com/office/2007/relationships/diagramDrawing" Target="../diagrams/drawing13.xml"/><Relationship Id="rId41" Type="http://schemas.openxmlformats.org/officeDocument/2006/relationships/diagramLayout" Target="../diagrams/layout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24" Type="http://schemas.microsoft.com/office/2007/relationships/diagramDrawing" Target="../diagrams/drawing12.xml"/><Relationship Id="rId32" Type="http://schemas.openxmlformats.org/officeDocument/2006/relationships/diagramQuickStyle" Target="../diagrams/quickStyle14.xml"/><Relationship Id="rId37" Type="http://schemas.openxmlformats.org/officeDocument/2006/relationships/diagramQuickStyle" Target="../diagrams/quickStyle15.xml"/><Relationship Id="rId40" Type="http://schemas.openxmlformats.org/officeDocument/2006/relationships/diagramData" Target="../diagrams/data16.xml"/><Relationship Id="rId5" Type="http://schemas.openxmlformats.org/officeDocument/2006/relationships/diagramData" Target="../diagrams/data9.xml"/><Relationship Id="rId15" Type="http://schemas.openxmlformats.org/officeDocument/2006/relationships/diagramData" Target="../diagrams/data11.xml"/><Relationship Id="rId23" Type="http://schemas.openxmlformats.org/officeDocument/2006/relationships/diagramColors" Target="../diagrams/colors12.xml"/><Relationship Id="rId28" Type="http://schemas.openxmlformats.org/officeDocument/2006/relationships/diagramColors" Target="../diagrams/colors13.xml"/><Relationship Id="rId36" Type="http://schemas.openxmlformats.org/officeDocument/2006/relationships/diagramLayout" Target="../diagrams/layout15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31" Type="http://schemas.openxmlformats.org/officeDocument/2006/relationships/diagramLayout" Target="../diagrams/layout14.xml"/><Relationship Id="rId44" Type="http://schemas.microsoft.com/office/2007/relationships/diagramDrawing" Target="../diagrams/drawing16.xml"/><Relationship Id="rId4" Type="http://schemas.openxmlformats.org/officeDocument/2006/relationships/image" Target="../media/image19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Relationship Id="rId22" Type="http://schemas.openxmlformats.org/officeDocument/2006/relationships/diagramQuickStyle" Target="../diagrams/quickStyle12.xml"/><Relationship Id="rId27" Type="http://schemas.openxmlformats.org/officeDocument/2006/relationships/diagramQuickStyle" Target="../diagrams/quickStyle13.xml"/><Relationship Id="rId30" Type="http://schemas.openxmlformats.org/officeDocument/2006/relationships/diagramData" Target="../diagrams/data14.xml"/><Relationship Id="rId35" Type="http://schemas.openxmlformats.org/officeDocument/2006/relationships/diagramData" Target="../diagrams/data15.xml"/><Relationship Id="rId43" Type="http://schemas.openxmlformats.org/officeDocument/2006/relationships/diagramColors" Target="../diagrams/colors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1.wdp"/><Relationship Id="rId7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microsoft.com/office/2007/relationships/hdphoto" Target="../media/hdphoto1.wdp"/><Relationship Id="rId7" Type="http://schemas.openxmlformats.org/officeDocument/2006/relationships/diagramColors" Target="../diagrams/colors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Рабочий стол\Новая папка\Безымянный-1 (1)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C6649"/>
              </a:clrFrom>
              <a:clrTo>
                <a:srgbClr val="3C664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55" y="2636912"/>
            <a:ext cx="3429490" cy="29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608" y="1340768"/>
            <a:ext cx="7848872" cy="8781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профилактический проект по организации работы с родителями</a:t>
            </a:r>
            <a:endParaRPr lang="ru-RU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638" y="5463017"/>
            <a:ext cx="8802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родительской общественности, педагогов образовательных организаций, специалистов органов и учреждений системы профилактики, работающих с молодежью и родителями)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33" y="237057"/>
            <a:ext cx="1022027" cy="10176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359252"/>
            <a:ext cx="6756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СОЦИАЛЬНОГО РАЗВИТИЯ ТЮМЕНСКОЙ ОБЛАСТИ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4091" y="675341"/>
            <a:ext cx="6280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ТО «ОБЛАСТНОЙ ЦЕНТР ПРОФИЛАКТИКИ И РЕАБИЛИТАЦИИ»</a:t>
            </a:r>
            <a:endParaRPr lang="ru-RU" sz="1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Рабочий стол\семинар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38" y="219076"/>
            <a:ext cx="1376846" cy="10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061" y="1731973"/>
            <a:ext cx="3011915" cy="23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ий стол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0548" y="3483970"/>
            <a:ext cx="3384375" cy="24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чий стол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31974"/>
            <a:ext cx="3416810" cy="23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абочий стол\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3573016"/>
            <a:ext cx="3369415" cy="23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9756" y="347457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«ЭТО ДОЛЖЕН ЗНАТЬ ВАШ РЕБЕНОК»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15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2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420888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чий стол\Новая папка\main1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018956"/>
            <a:ext cx="7001508" cy="4667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ий стол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387424"/>
            <a:ext cx="5298370" cy="36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8738021"/>
              </p:ext>
            </p:extLst>
          </p:nvPr>
        </p:nvGraphicFramePr>
        <p:xfrm>
          <a:off x="107504" y="0"/>
          <a:ext cx="4680520" cy="211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5019791"/>
              </p:ext>
            </p:extLst>
          </p:nvPr>
        </p:nvGraphicFramePr>
        <p:xfrm>
          <a:off x="2411760" y="2184608"/>
          <a:ext cx="331236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55423263"/>
              </p:ext>
            </p:extLst>
          </p:nvPr>
        </p:nvGraphicFramePr>
        <p:xfrm>
          <a:off x="-180528" y="3140968"/>
          <a:ext cx="2808312" cy="271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Рабочий стол\Новая папка\136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7" y="228458"/>
            <a:ext cx="421406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5293854"/>
              </p:ext>
            </p:extLst>
          </p:nvPr>
        </p:nvGraphicFramePr>
        <p:xfrm>
          <a:off x="1691680" y="228458"/>
          <a:ext cx="7632848" cy="313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410021"/>
              </p:ext>
            </p:extLst>
          </p:nvPr>
        </p:nvGraphicFramePr>
        <p:xfrm>
          <a:off x="27286" y="2636912"/>
          <a:ext cx="8937202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3154" y="3573016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материалами профилактического характера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2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6358915"/>
              </p:ext>
            </p:extLst>
          </p:nvPr>
        </p:nvGraphicFramePr>
        <p:xfrm>
          <a:off x="0" y="692696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9756" y="4636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состоит из двух частей</a:t>
            </a:r>
            <a:r>
              <a:rPr lang="ru-RU" sz="3600" i="1" cap="al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F9C9AF-6D13-409F-A6D7-36C6ECFE8E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8F9C9AF-6D13-409F-A6D7-36C6ECFE8E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7FFB2-BB89-4341-A05E-7AD70208C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A267FFB2-BB89-4341-A05E-7AD70208C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1DDB3-F94D-48D9-B326-9814C3333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081DDB3-F94D-48D9-B326-9814C3333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BD6DBC-25CB-4B10-B671-AB876B458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0EBD6DBC-25CB-4B10-B671-AB876B4584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0C3AB5-22D6-4B5A-80B7-A41D08FE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A0C3AB5-22D6-4B5A-80B7-A41D08FEA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E7DA49-AA5E-44E2-8C80-1CF33EC30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7E7DA49-AA5E-44E2-8C80-1CF33EC30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AE12A-D4D4-40B9-B8AC-C35B1FD28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3DAE12A-D4D4-40B9-B8AC-C35B1FD28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1E1E65-4CD7-47E9-AB44-B9B55234C7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51E1E65-4CD7-47E9-AB44-B9B55234C7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1A08E-AEE6-4C61-AFFF-6AB6BB272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E51A08E-AEE6-4C61-AFFF-6AB6BB272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4F459-8500-4118-8730-5AF0953B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A7D4F459-8500-4118-8730-5AF0953B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6421540"/>
              </p:ext>
            </p:extLst>
          </p:nvPr>
        </p:nvGraphicFramePr>
        <p:xfrm>
          <a:off x="5382489" y="-8271"/>
          <a:ext cx="3777135" cy="343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96874667"/>
              </p:ext>
            </p:extLst>
          </p:nvPr>
        </p:nvGraphicFramePr>
        <p:xfrm>
          <a:off x="495001" y="3429000"/>
          <a:ext cx="878497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1008112" cy="1008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31251"/>
            <a:ext cx="989657" cy="99035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328413" y="661661"/>
            <a:ext cx="248473" cy="1230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0315"/>
            <a:ext cx="5259361" cy="342895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278724" y="85597"/>
            <a:ext cx="763976" cy="51669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61882" y="268777"/>
            <a:ext cx="518516" cy="3875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34122" y="525751"/>
            <a:ext cx="248473" cy="1230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88903" y="343945"/>
            <a:ext cx="5115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организовать контроль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работы ребенка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компьютере, регулировать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«вредным»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частности, к играм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наблюдать за использованием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вредоносным сайтам 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подробно  в 3 главе Части 2.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Рабочий стол\рабочая\сохран сентябрь 2017\шаблоны\кибер кафе\1a14a318faa121004459becff93f0dfa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5028645"/>
            <a:ext cx="1584176" cy="164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ий стол\рабочая\сохран сентябрь 2017\шаблоны\кибер кафе\идейка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8385"/>
            <a:ext cx="2012188" cy="22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16" grpId="0" animBg="1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29963" y="2829584"/>
            <a:ext cx="4007516" cy="4028416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691680" y="2996952"/>
            <a:ext cx="1080120" cy="599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 же делать?!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45055169"/>
              </p:ext>
            </p:extLst>
          </p:nvPr>
        </p:nvGraphicFramePr>
        <p:xfrm>
          <a:off x="1691680" y="1340768"/>
          <a:ext cx="4680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7343137"/>
              </p:ext>
            </p:extLst>
          </p:nvPr>
        </p:nvGraphicFramePr>
        <p:xfrm>
          <a:off x="1844080" y="1493168"/>
          <a:ext cx="4680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13733251"/>
              </p:ext>
            </p:extLst>
          </p:nvPr>
        </p:nvGraphicFramePr>
        <p:xfrm>
          <a:off x="1996480" y="1645568"/>
          <a:ext cx="4680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13177430"/>
              </p:ext>
            </p:extLst>
          </p:nvPr>
        </p:nvGraphicFramePr>
        <p:xfrm>
          <a:off x="2222023" y="3140968"/>
          <a:ext cx="3456384" cy="28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87567187"/>
              </p:ext>
            </p:extLst>
          </p:nvPr>
        </p:nvGraphicFramePr>
        <p:xfrm>
          <a:off x="5642131" y="3464875"/>
          <a:ext cx="3487074" cy="3230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63270141"/>
              </p:ext>
            </p:extLst>
          </p:nvPr>
        </p:nvGraphicFramePr>
        <p:xfrm>
          <a:off x="6372200" y="116632"/>
          <a:ext cx="2520280" cy="246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80916266"/>
              </p:ext>
            </p:extLst>
          </p:nvPr>
        </p:nvGraphicFramePr>
        <p:xfrm>
          <a:off x="3458758" y="530448"/>
          <a:ext cx="2822639" cy="246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524673560"/>
              </p:ext>
            </p:extLst>
          </p:nvPr>
        </p:nvGraphicFramePr>
        <p:xfrm>
          <a:off x="431540" y="116632"/>
          <a:ext cx="29163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0" r:lo="rId41" r:qs="rId42" r:cs="rId43"/>
          </a:graphicData>
        </a:graphic>
      </p:graphicFrame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\\192.168.0.106\d\_Общий доступ\Курганова Ольга\приложения\5.11 картинк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964" y="1700808"/>
            <a:ext cx="3844065" cy="511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вра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3500387" cy="49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s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764" y="-14870"/>
            <a:ext cx="4245893" cy="43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7"/>
          <a:srcRect/>
          <a:stretch>
            <a:fillRect/>
          </a:stretch>
        </p:blipFill>
        <p:spPr>
          <a:xfrm rot="20911802">
            <a:off x="-14422" y="1977623"/>
            <a:ext cx="3275856" cy="4896544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65" y="0"/>
            <a:ext cx="3511667" cy="5101352"/>
          </a:xfrm>
          <a:prstGeom prst="rect">
            <a:avLst/>
          </a:prstGeom>
        </p:spPr>
      </p:pic>
      <p:pic>
        <p:nvPicPr>
          <p:cNvPr id="12" name="Picture 2" descr="4jjj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288">
            <a:off x="5609458" y="2091713"/>
            <a:ext cx="3646080" cy="494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Директор\AppData\Local\Microsoft\Windows\INetCache\Content.Word\Безымянный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5104"/>
            <a:ext cx="3844065" cy="2159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7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24810811"/>
              </p:ext>
            </p:extLst>
          </p:nvPr>
        </p:nvGraphicFramePr>
        <p:xfrm>
          <a:off x="251520" y="0"/>
          <a:ext cx="878497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AE5AF2-1B48-4A42-9C30-227C293AE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DAE5AF2-1B48-4A42-9C30-227C293AEA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5A28F5-5216-417F-96DE-221C559BB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35A28F5-5216-417F-96DE-221C559BB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F2C644-9DF5-4777-AC4E-FC5D9FDD3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2F2C644-9DF5-4777-AC4E-FC5D9FDD3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112353-ABA3-44C1-9BEF-913C4949D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D112353-ABA3-44C1-9BEF-913C4949D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40C1F-5D5D-460E-9985-12909EFD5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CE40C1F-5D5D-460E-9985-12909EFD5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40BD86-6860-49E6-AFAA-63EEA1B1D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940BD86-6860-49E6-AFAA-63EEA1B1D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24F4BB-D7BB-4237-AEBD-DDF05DAFF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324F4BB-D7BB-4237-AEBD-DDF05DAFF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B2172-45C4-4893-AD1A-CD1E7A82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44B2172-45C4-4893-AD1A-CD1E7A82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Новая папка\137987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23728" y="928207"/>
            <a:ext cx="7232289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>
              <a:buNone/>
            </a:pPr>
            <a:r>
              <a:rPr lang="ru-RU" sz="8000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</a:t>
            </a:r>
            <a:br>
              <a:rPr lang="ru-RU" sz="8000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ln>
                  <a:solidFill>
                    <a:srgbClr val="002060"/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  <a:endParaRPr lang="ru-RU" sz="8000" dirty="0">
              <a:ln>
                <a:solidFill>
                  <a:srgbClr val="002060"/>
                </a:solidFill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8" y="1052736"/>
            <a:ext cx="2241769" cy="22322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293097"/>
            <a:ext cx="8496944" cy="2088231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Государственное автономное учреждение Тюменской области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ОБЛАСТНОЙ ЦЕНТР ПРОФИЛАКТИКИ И РЕАБИЛИТАЦИИ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625509, Тюменская область, Тюменский район,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23 км Салаирского тракта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Сайт: narco-stop72.ru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е-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ocpr72@mail.ru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Тел./факс: (3452) 77-00-66, 77-05-53</a:t>
            </a: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Организационно-методический отдел: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г. Тюмень, ул. 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Комсольская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д. 6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Тел./факс: (3452) 21-49-00, 21-49-10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е-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ocpr72_omo@mail.ru</a:t>
            </a:r>
          </a:p>
          <a:p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 https://vk.com/ocpr72, https://vk.com/volontery72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Одноклассники: https://ok.ru/profile/560204090466 </a:t>
            </a: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endParaRPr lang="ru-RU" altLang="ru-RU" sz="105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Службы семейного консультирования ГАУ ТО «Областной центр профилактики и реабилитации» (оказание консультационной помощи по вопросам 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алко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и наркозависимости):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г.Тюмень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ул. Комсомольская,6: тел. (3452) 673-673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г.Тобольск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8-ой микрорайон, д.40, тел.: тел. (3456) 24-50-50</a:t>
            </a:r>
          </a:p>
          <a:p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г.Ишим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ул. К. Маркса, д.34, </a:t>
            </a:r>
            <a:r>
              <a:rPr lang="ru-RU" altLang="ru-RU" sz="105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каб</a:t>
            </a:r>
            <a:r>
              <a:rPr lang="ru-RU" altLang="ru-RU" sz="105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6: тел. (9504) 95-63-00</a:t>
            </a:r>
            <a:endParaRPr lang="ru-RU" sz="105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8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317</TotalTime>
  <Words>635</Words>
  <Application>Microsoft Office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26</cp:revision>
  <dcterms:created xsi:type="dcterms:W3CDTF">2017-12-18T11:46:41Z</dcterms:created>
  <dcterms:modified xsi:type="dcterms:W3CDTF">2017-12-19T06:26:34Z</dcterms:modified>
</cp:coreProperties>
</file>