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8" r:id="rId3"/>
    <p:sldId id="257" r:id="rId4"/>
    <p:sldId id="259" r:id="rId5"/>
    <p:sldId id="263" r:id="rId6"/>
    <p:sldId id="264" r:id="rId7"/>
    <p:sldId id="265" r:id="rId8"/>
    <p:sldId id="266" r:id="rId9"/>
    <p:sldId id="286" r:id="rId10"/>
    <p:sldId id="285" r:id="rId11"/>
    <p:sldId id="284" r:id="rId12"/>
    <p:sldId id="283" r:id="rId13"/>
    <p:sldId id="282" r:id="rId14"/>
    <p:sldId id="281" r:id="rId15"/>
    <p:sldId id="280" r:id="rId16"/>
    <p:sldId id="279" r:id="rId17"/>
    <p:sldId id="278" r:id="rId18"/>
    <p:sldId id="277" r:id="rId19"/>
    <p:sldId id="276" r:id="rId20"/>
    <p:sldId id="269" r:id="rId21"/>
    <p:sldId id="270" r:id="rId22"/>
    <p:sldId id="275" r:id="rId23"/>
    <p:sldId id="291" r:id="rId24"/>
    <p:sldId id="290" r:id="rId25"/>
    <p:sldId id="289" r:id="rId26"/>
    <p:sldId id="288" r:id="rId27"/>
    <p:sldId id="292" r:id="rId28"/>
    <p:sldId id="287" r:id="rId29"/>
    <p:sldId id="273" r:id="rId30"/>
    <p:sldId id="272" r:id="rId31"/>
    <p:sldId id="267" r:id="rId32"/>
    <p:sldId id="293" r:id="rId33"/>
    <p:sldId id="271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6" r:id="rId55"/>
    <p:sldId id="314" r:id="rId56"/>
    <p:sldId id="315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E8BD9-8FF3-4755-BD9C-D7B936C513E5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102F8-2696-4B7E-A0EE-23901AD06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1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0969-F447-45F6-91BA-C20D93D1F412}" type="datetime1">
              <a:rPr lang="ru-RU" smtClean="0"/>
              <a:pPr/>
              <a:t>04.01.2020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107F-B5FE-4A3A-BE58-74C603484E33}" type="datetime1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9B27-C44D-4201-9DD5-F1D4AFCF9CB5}" type="datetime1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2511-A91D-48B3-8204-D0345198DFCE}" type="datetime1">
              <a:rPr lang="ru-RU" smtClean="0"/>
              <a:pPr/>
              <a:t>04.01.2020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1235-81D2-4B32-8744-98C706E7C071}" type="datetime1">
              <a:rPr lang="ru-RU" smtClean="0"/>
              <a:pPr/>
              <a:t>04.01.2020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C85B-734C-48B2-8769-112613308ACB}" type="datetime1">
              <a:rPr lang="ru-RU" smtClean="0"/>
              <a:pPr/>
              <a:t>04.01.2020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D219-422E-44EC-83B9-77F70FE6F18D}" type="datetime1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BCF6-6ABB-411D-B038-E294E0A8C6BD}" type="datetime1">
              <a:rPr lang="ru-RU" smtClean="0"/>
              <a:pPr/>
              <a:t>04.01.2020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468A-D24E-4BDC-8185-485228BDB96A}" type="datetime1">
              <a:rPr lang="ru-RU" smtClean="0"/>
              <a:pPr/>
              <a:t>04.01.2020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376-48B4-481C-82D0-05A1CE36BFC8}" type="datetime1">
              <a:rPr lang="ru-RU" smtClean="0"/>
              <a:pPr/>
              <a:t>04.01.2020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37B5-A54A-4285-B95D-FE3A2D2880DA}" type="datetime1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A2A89E-B954-44FE-9089-3B6F8F43F249}" type="datetime1">
              <a:rPr lang="ru-RU" smtClean="0"/>
              <a:pPr/>
              <a:t>04.01.2020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B24210-F68C-4C54-8B1B-A9C2A980C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9" Type="http://schemas.openxmlformats.org/officeDocument/2006/relationships/slide" Target="slide40.xml"/><Relationship Id="rId3" Type="http://schemas.openxmlformats.org/officeDocument/2006/relationships/audio" Target="../media/audio1.wav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42" Type="http://schemas.openxmlformats.org/officeDocument/2006/relationships/slide" Target="slide43.xml"/><Relationship Id="rId47" Type="http://schemas.openxmlformats.org/officeDocument/2006/relationships/slide" Target="slide48.xml"/><Relationship Id="rId50" Type="http://schemas.openxmlformats.org/officeDocument/2006/relationships/slide" Target="slide51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46" Type="http://schemas.openxmlformats.org/officeDocument/2006/relationships/slide" Target="slide47.xml"/><Relationship Id="rId2" Type="http://schemas.openxmlformats.org/officeDocument/2006/relationships/slide" Target="slide4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41" Type="http://schemas.openxmlformats.org/officeDocument/2006/relationships/slide" Target="slide42.xml"/><Relationship Id="rId54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40" Type="http://schemas.openxmlformats.org/officeDocument/2006/relationships/slide" Target="slide41.xml"/><Relationship Id="rId45" Type="http://schemas.openxmlformats.org/officeDocument/2006/relationships/slide" Target="slide46.xml"/><Relationship Id="rId53" Type="http://schemas.openxmlformats.org/officeDocument/2006/relationships/slide" Target="slide54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49" Type="http://schemas.openxmlformats.org/officeDocument/2006/relationships/slide" Target="slide50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4" Type="http://schemas.openxmlformats.org/officeDocument/2006/relationships/slide" Target="slide45.xml"/><Relationship Id="rId52" Type="http://schemas.openxmlformats.org/officeDocument/2006/relationships/slide" Target="slide53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43" Type="http://schemas.openxmlformats.org/officeDocument/2006/relationships/slide" Target="slide44.xml"/><Relationship Id="rId48" Type="http://schemas.openxmlformats.org/officeDocument/2006/relationships/slide" Target="slide49.xml"/><Relationship Id="rId8" Type="http://schemas.openxmlformats.org/officeDocument/2006/relationships/slide" Target="slide9.xml"/><Relationship Id="rId51" Type="http://schemas.openxmlformats.org/officeDocument/2006/relationships/slide" Target="slide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6/89/401/89401486_large_Dyuymovochka_illyustraciya_23.jpg" TargetMode="External"/><Relationship Id="rId13" Type="http://schemas.openxmlformats.org/officeDocument/2006/relationships/hyperlink" Target="http://www.stihi.ru/pics/2011/11/05/9406.jpg" TargetMode="External"/><Relationship Id="rId18" Type="http://schemas.openxmlformats.org/officeDocument/2006/relationships/hyperlink" Target="http://qiqru.org/media/npict/1011/original/35_beautiful_animals_full_hd_wallpapers_819895.jpeg" TargetMode="External"/><Relationship Id="rId26" Type="http://schemas.openxmlformats.org/officeDocument/2006/relationships/hyperlink" Target="http://as.baikal.tv/news/nimg/2002_11_13/big/V%20-%20Shahmati0553!.jpg" TargetMode="External"/><Relationship Id="rId3" Type="http://schemas.openxmlformats.org/officeDocument/2006/relationships/hyperlink" Target="http://givotnie.com/wp-content/uploads/2011/08/tryasoguzka_1.jpg" TargetMode="External"/><Relationship Id="rId21" Type="http://schemas.openxmlformats.org/officeDocument/2006/relationships/hyperlink" Target="http://fs02.androidpit.info/ass/x16/7559516-1354197264748.jpg" TargetMode="External"/><Relationship Id="rId7" Type="http://schemas.openxmlformats.org/officeDocument/2006/relationships/hyperlink" Target="http://blogtrenera.ru/wp-content/uploads/2a9b68124904_F73F/image_11.png" TargetMode="External"/><Relationship Id="rId12" Type="http://schemas.openxmlformats.org/officeDocument/2006/relationships/hyperlink" Target="http://ru.convdocs.org/pars_docs/refs/1/324/324_html_m28469690.jpg" TargetMode="External"/><Relationship Id="rId17" Type="http://schemas.openxmlformats.org/officeDocument/2006/relationships/hyperlink" Target="http://fotograf-lib.com/pictures/books/sostarivanie-fotografii.files/image091.jpg" TargetMode="External"/><Relationship Id="rId25" Type="http://schemas.openxmlformats.org/officeDocument/2006/relationships/hyperlink" Target="http://www.cirota.ru/forum/images/73/73624.jpeg" TargetMode="External"/><Relationship Id="rId2" Type="http://schemas.openxmlformats.org/officeDocument/2006/relationships/hyperlink" Target="http://www.sfera-rnd.ru/sites/default/files/public/gallery/2012-02/16/6969116001200jezioro-cz.jpg" TargetMode="External"/><Relationship Id="rId16" Type="http://schemas.openxmlformats.org/officeDocument/2006/relationships/hyperlink" Target="http://www.clipartheaven.com/clipart/tools_&amp;_hardware/tools_05.gif" TargetMode="External"/><Relationship Id="rId20" Type="http://schemas.openxmlformats.org/officeDocument/2006/relationships/hyperlink" Target="http://kak.znate.ru/pars_docs/refs/14/13985/13985_html_17aefbb3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coport.org.ua/files/14_15.jpg" TargetMode="External"/><Relationship Id="rId11" Type="http://schemas.openxmlformats.org/officeDocument/2006/relationships/hyperlink" Target="http://hvylya.org/wp-content/uploads/2013/07/Spichka-ne-igrushka.jpg" TargetMode="External"/><Relationship Id="rId24" Type="http://schemas.openxmlformats.org/officeDocument/2006/relationships/hyperlink" Target="http://www.proza.ru/pics/2012/11/17/1630.jpg" TargetMode="External"/><Relationship Id="rId5" Type="http://schemas.openxmlformats.org/officeDocument/2006/relationships/hyperlink" Target="http://s50.radikal.ru/i128/1108/1d/98c8c0a9d2bb.jpg" TargetMode="External"/><Relationship Id="rId15" Type="http://schemas.openxmlformats.org/officeDocument/2006/relationships/hyperlink" Target="http://myarh.ru/uploads/images/news/content/1209/11/12091114360047.jpg" TargetMode="External"/><Relationship Id="rId23" Type="http://schemas.openxmlformats.org/officeDocument/2006/relationships/hyperlink" Target="http://www.masters.donntu.edu.ua/2012/fknt/grynevych/ind/images/nitki.png" TargetMode="External"/><Relationship Id="rId10" Type="http://schemas.openxmlformats.org/officeDocument/2006/relationships/hyperlink" Target="http://kolyan.net/uploads/forum/images/1204984404.jpg" TargetMode="External"/><Relationship Id="rId19" Type="http://schemas.openxmlformats.org/officeDocument/2006/relationships/hyperlink" Target="http://www.arianeprotection.fr/images/hetty.jpg" TargetMode="External"/><Relationship Id="rId4" Type="http://schemas.openxmlformats.org/officeDocument/2006/relationships/hyperlink" Target="http://i48.fastpic.ru/big/2013/0503/22/bc8b1a086210b3b512ead684ec58a522.jpg" TargetMode="External"/><Relationship Id="rId9" Type="http://schemas.openxmlformats.org/officeDocument/2006/relationships/hyperlink" Target="http://www.sai.msu.su/apod/image/9911/antarctica_radarsat_big.jpg" TargetMode="External"/><Relationship Id="rId14" Type="http://schemas.openxmlformats.org/officeDocument/2006/relationships/hyperlink" Target="http://www.webklik.nl/user_files/2012_03/371693/Een_mol.jpg" TargetMode="External"/><Relationship Id="rId22" Type="http://schemas.openxmlformats.org/officeDocument/2006/relationships/hyperlink" Target="http://img.mota.ru/upload/wallpapers/2010/03/09/13/01/23013/mota_ru_0100401-1600x1200.jpg" TargetMode="External"/><Relationship Id="rId27" Type="http://schemas.openxmlformats.org/officeDocument/2006/relationships/hyperlink" Target="http://anzhelika.su/image/aHR0cDovL2RldmNob25raS5jb20udWEvdXBsb2Fkcy90YWdpbmF0b3IvRGVjLTIwMTIvdnlhemFuaWUtc3BpY2FtaS1rcmFzaXZ5ZS12YXJlemhraS5qcGc=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8/8a/Gclef.png" TargetMode="External"/><Relationship Id="rId13" Type="http://schemas.openxmlformats.org/officeDocument/2006/relationships/hyperlink" Target="http://macroid.ru/_data/45/Lichinka_strekozy.jpg" TargetMode="External"/><Relationship Id="rId18" Type="http://schemas.openxmlformats.org/officeDocument/2006/relationships/hyperlink" Target="http://vikon-spb.ru/images/22942010-04-1348561753.jpg" TargetMode="External"/><Relationship Id="rId26" Type="http://schemas.openxmlformats.org/officeDocument/2006/relationships/hyperlink" Target="http://img02.darudar.org/s600/00/01/04/38/0438b272fa1e0ba02abe0f1426540b2b.jpg" TargetMode="External"/><Relationship Id="rId3" Type="http://schemas.openxmlformats.org/officeDocument/2006/relationships/hyperlink" Target="http://audioskazki.net/wp-content/gallery/rus_skazki/lisa_i_juravel/003.jpg" TargetMode="External"/><Relationship Id="rId21" Type="http://schemas.openxmlformats.org/officeDocument/2006/relationships/hyperlink" Target="http://900igr.net/datas/nasekomye-i-ptitsy/Golosa.files/0009-009-Kukushka.jpg" TargetMode="External"/><Relationship Id="rId7" Type="http://schemas.openxmlformats.org/officeDocument/2006/relationships/hyperlink" Target="http://www.obges.net/sites/default/files/event_images/3.JPG" TargetMode="External"/><Relationship Id="rId12" Type="http://schemas.openxmlformats.org/officeDocument/2006/relationships/hyperlink" Target="http://nv86.ru/upload/iblock/d64/d64c6cb433936de0b38c8df8e347ff1f.jpeg" TargetMode="External"/><Relationship Id="rId17" Type="http://schemas.openxmlformats.org/officeDocument/2006/relationships/hyperlink" Target="http://l101.co.uk/ru/images/pf-img3.jpg" TargetMode="External"/><Relationship Id="rId25" Type="http://schemas.openxmlformats.org/officeDocument/2006/relationships/hyperlink" Target="http://www.stacykellyhomes.com/wallpapers/7ba24143e90fb8e1fa51c884310890be/8047_5.jpg" TargetMode="External"/><Relationship Id="rId2" Type="http://schemas.openxmlformats.org/officeDocument/2006/relationships/hyperlink" Target="http://www.zastavki.com/pictures/originals/2012/Winter_Snowfall_in_mountains_036351_.jpg" TargetMode="External"/><Relationship Id="rId16" Type="http://schemas.openxmlformats.org/officeDocument/2006/relationships/hyperlink" Target="http://i204.photobucket.com/albums/bb278/boy_next_door_2991/boy_next_door_2991_02/Clampcalendar2008_19.jpg" TargetMode="External"/><Relationship Id="rId20" Type="http://schemas.openxmlformats.org/officeDocument/2006/relationships/hyperlink" Target="http://s1.uploads.ru/t/q7KsX.jpg" TargetMode="External"/><Relationship Id="rId29" Type="http://schemas.openxmlformats.org/officeDocument/2006/relationships/hyperlink" Target="http://edu.mari.ru/mouo-yoshkarola/dou65/DocLib25/%D0%9F%D0%A0%D0%A1/%D0%B4%D0%B5%D1%82%D0%B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ta.photo.sibnet.ru/upload/imgbig/130011965100.jpg" TargetMode="External"/><Relationship Id="rId11" Type="http://schemas.openxmlformats.org/officeDocument/2006/relationships/hyperlink" Target="http://img-fotki.yandex.ru/get/4606/tatyana2q8-medvedeva.123/0_534cb_5d4c4cfe_XL" TargetMode="External"/><Relationship Id="rId24" Type="http://schemas.openxmlformats.org/officeDocument/2006/relationships/hyperlink" Target="http://www.&#1083;&#1086;&#1075;&#1086;&#1075;&#1088;&#1072;&#1076;.&#1088;&#1092;/clipart/multiki/neznayka/znaika/page_0001/znayka_0002.jpg" TargetMode="External"/><Relationship Id="rId5" Type="http://schemas.openxmlformats.org/officeDocument/2006/relationships/hyperlink" Target="http://900igr.net/datai/literatura/Biografija-Prishvina/0018-027-Kljukva.jpg" TargetMode="External"/><Relationship Id="rId15" Type="http://schemas.openxmlformats.org/officeDocument/2006/relationships/hyperlink" Target="http://i.imgur.com/6SNBy.jpg" TargetMode="External"/><Relationship Id="rId23" Type="http://schemas.openxmlformats.org/officeDocument/2006/relationships/hyperlink" Target="http://festival.1september.ru/articles/559727/img5.jpg" TargetMode="External"/><Relationship Id="rId28" Type="http://schemas.openxmlformats.org/officeDocument/2006/relationships/hyperlink" Target="http://dnz307.klasna.com/uploads/editor/286/315836/sitepage_12/images/mat2.jpg" TargetMode="External"/><Relationship Id="rId10" Type="http://schemas.openxmlformats.org/officeDocument/2006/relationships/hyperlink" Target="http://rewalls.com/pic/201012/1280x960/reWalls.com-14754.jpg" TargetMode="External"/><Relationship Id="rId19" Type="http://schemas.openxmlformats.org/officeDocument/2006/relationships/hyperlink" Target="http://www.gorodperm.ru/upload/pages/196/img_1243547933.JPG" TargetMode="External"/><Relationship Id="rId4" Type="http://schemas.openxmlformats.org/officeDocument/2006/relationships/hyperlink" Target="http://kurort-bukovel.com/wp-content/uploads/2012/05/big4339.jpg" TargetMode="External"/><Relationship Id="rId9" Type="http://schemas.openxmlformats.org/officeDocument/2006/relationships/hyperlink" Target="http://ecoreporter.ru/sites/default/files/field/image/ptz.jpg" TargetMode="External"/><Relationship Id="rId14" Type="http://schemas.openxmlformats.org/officeDocument/2006/relationships/hyperlink" Target="http://writercenter.ru/uploads/images/00/08/96/2012/03/19/avatar_blog_probuzhdenie-big.jpg" TargetMode="External"/><Relationship Id="rId22" Type="http://schemas.openxmlformats.org/officeDocument/2006/relationships/hyperlink" Target="http://www.coolwallpapers.org/photo/23226/naturewall-7.jpg" TargetMode="External"/><Relationship Id="rId27" Type="http://schemas.openxmlformats.org/officeDocument/2006/relationships/hyperlink" Target="http://cdn5.fotosearch.com/bthumb/CSP/CSP317/k317869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at2.jpg"/>
          <p:cNvPicPr>
            <a:picLocks noChangeAspect="1"/>
          </p:cNvPicPr>
          <p:nvPr/>
        </p:nvPicPr>
        <p:blipFill>
          <a:blip r:embed="rId2"/>
          <a:srcRect b="3030"/>
          <a:stretch>
            <a:fillRect/>
          </a:stretch>
        </p:blipFill>
        <p:spPr>
          <a:xfrm flipH="1">
            <a:off x="6929454" y="428604"/>
            <a:ext cx="1997674" cy="22145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3116"/>
            <a:ext cx="8458200" cy="122237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ЗАМОРОЧКИ ИЗ МЕШОЧКА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458200" cy="914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Интерактивная игра</a:t>
            </a:r>
          </a:p>
        </p:txBody>
      </p:sp>
      <p:pic>
        <p:nvPicPr>
          <p:cNvPr id="5" name="Рисунок 4" descr="0438b272fa1e0ba02abe0f1426540b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000372"/>
            <a:ext cx="1857388" cy="197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5918" y="142852"/>
            <a:ext cx="5148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Конкурс интерактивных презентаций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«Интерактивная мозаика»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Рисунок 13" descr="973d4247f285.jpg"/>
          <p:cNvPicPr>
            <a:picLocks noChangeAspect="1"/>
          </p:cNvPicPr>
          <p:nvPr/>
        </p:nvPicPr>
        <p:blipFill>
          <a:blip r:embed="rId4"/>
          <a:srcRect l="25000" t="25221" r="14583" b="11111"/>
          <a:stretch>
            <a:fillRect/>
          </a:stretch>
        </p:blipFill>
        <p:spPr>
          <a:xfrm rot="20557151">
            <a:off x="860384" y="4916282"/>
            <a:ext cx="1533684" cy="1212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214290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7. 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1285860"/>
            <a:ext cx="5583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зовут цветочного принца?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50057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4643446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Эльф</a:t>
            </a:r>
            <a:endParaRPr lang="ru-RU" dirty="0"/>
          </a:p>
        </p:txBody>
      </p:sp>
      <p:pic>
        <p:nvPicPr>
          <p:cNvPr id="9" name="Рисунок 8" descr="89401486_large_Dyuymovochka_illyustraciya_23.jpg"/>
          <p:cNvPicPr>
            <a:picLocks noChangeAspect="1"/>
          </p:cNvPicPr>
          <p:nvPr/>
        </p:nvPicPr>
        <p:blipFill>
          <a:blip r:embed="rId3"/>
          <a:srcRect l="13606" t="11132" r="15062" b="26679"/>
          <a:stretch>
            <a:fillRect/>
          </a:stretch>
        </p:blipFill>
        <p:spPr>
          <a:xfrm>
            <a:off x="4214810" y="2000240"/>
            <a:ext cx="459435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142852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8.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35729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357298"/>
            <a:ext cx="5272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 каком материке нет рек?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00050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4143380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Антарктида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antarctica_radarsat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395" y="2000240"/>
            <a:ext cx="3915861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01024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74" y="142852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9.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285860"/>
            <a:ext cx="50983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Какое насекомое является </a:t>
            </a:r>
          </a:p>
          <a:p>
            <a:r>
              <a:rPr lang="ru-RU" sz="3200" dirty="0" smtClean="0"/>
              <a:t>«чемпионом» по прыжкам?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143380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4286256"/>
            <a:ext cx="1181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блоха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1204984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272" y="2357430"/>
            <a:ext cx="404034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43702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10.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ВОПРОС: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928670"/>
            <a:ext cx="37696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Шипит и злится, </a:t>
            </a:r>
          </a:p>
          <a:p>
            <a:r>
              <a:rPr lang="ru-RU" sz="3200" dirty="0" smtClean="0"/>
              <a:t>Воды боится,</a:t>
            </a:r>
          </a:p>
          <a:p>
            <a:r>
              <a:rPr lang="ru-RU" sz="3200" dirty="0" smtClean="0"/>
              <a:t>Без зубов, а кусает?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28625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4429132"/>
            <a:ext cx="1164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огонь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Spichka-ne-igrus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0151" y="2428868"/>
            <a:ext cx="4490389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142852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11.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357298"/>
            <a:ext cx="5682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Сколько человек тянули репку?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714752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4286256"/>
            <a:ext cx="4001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Три человека: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дедка, бабка, внучка.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324_html_m284696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928802"/>
            <a:ext cx="3635372" cy="2726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12.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ВОПРОС: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142984"/>
            <a:ext cx="5544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Как называется </a:t>
            </a:r>
          </a:p>
          <a:p>
            <a:r>
              <a:rPr lang="ru-RU" sz="3600" dirty="0" smtClean="0"/>
              <a:t>место пересечения дорог?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14338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4214818"/>
            <a:ext cx="2407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перекрёсток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94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16" y="2428868"/>
            <a:ext cx="4057679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6512" y="142852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13. 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203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00231" y="1214422"/>
            <a:ext cx="6743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Слепой вредитель садов и огородов?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929066"/>
            <a:ext cx="1584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4071942"/>
            <a:ext cx="949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крот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Een_m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355" y="1857364"/>
            <a:ext cx="4746711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6578" y="142852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14.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203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1000108"/>
            <a:ext cx="4595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Сижу верхом не на коне,</a:t>
            </a:r>
          </a:p>
          <a:p>
            <a:r>
              <a:rPr lang="ru-RU" sz="3200" dirty="0" smtClean="0"/>
              <a:t>А у туриста на спине?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64331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3714752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рюкзак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12091114360047.jpg"/>
          <p:cNvPicPr>
            <a:picLocks noChangeAspect="1"/>
          </p:cNvPicPr>
          <p:nvPr/>
        </p:nvPicPr>
        <p:blipFill>
          <a:blip r:embed="rId3"/>
          <a:srcRect t="11111" b="7407"/>
          <a:stretch>
            <a:fillRect/>
          </a:stretch>
        </p:blipFill>
        <p:spPr>
          <a:xfrm>
            <a:off x="4786314" y="2143116"/>
            <a:ext cx="3238506" cy="4274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29322" y="142852"/>
            <a:ext cx="3000396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15.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142984"/>
            <a:ext cx="41927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Закончи пословицу: </a:t>
            </a:r>
          </a:p>
          <a:p>
            <a:r>
              <a:rPr lang="ru-RU" sz="3200" dirty="0" smtClean="0"/>
              <a:t>«Семь раз отмерь, …»?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786190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3857628"/>
            <a:ext cx="3086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один раз отрежь</a:t>
            </a:r>
            <a:endParaRPr lang="ru-RU" sz="3200" dirty="0"/>
          </a:p>
        </p:txBody>
      </p:sp>
      <p:pic>
        <p:nvPicPr>
          <p:cNvPr id="9" name="Рисунок 8" descr="tools_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143115"/>
            <a:ext cx="3480315" cy="3444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142852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16.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203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1285860"/>
            <a:ext cx="53703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Что означает слово «банан» </a:t>
            </a:r>
          </a:p>
          <a:p>
            <a:r>
              <a:rPr lang="ru-RU" sz="3200" dirty="0" smtClean="0"/>
              <a:t>на арабском языке: палка;</a:t>
            </a:r>
          </a:p>
          <a:p>
            <a:r>
              <a:rPr lang="ru-RU" sz="3200" dirty="0" smtClean="0"/>
              <a:t>                                    рогалик;</a:t>
            </a:r>
          </a:p>
          <a:p>
            <a:r>
              <a:rPr lang="ru-RU" sz="3200" dirty="0" smtClean="0"/>
              <a:t>                                    палец?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71488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4786322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палец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age0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357562"/>
            <a:ext cx="3390901" cy="3390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8992" y="714356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28992" y="1857364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8992" y="3143248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4286256"/>
            <a:ext cx="785818" cy="571504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8992" y="5429264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5357826"/>
            <a:ext cx="199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«Природа»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4214818"/>
            <a:ext cx="3764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«Обо всём на свете»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3071810"/>
            <a:ext cx="1697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«Сказки»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642918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«Загадки» 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785926"/>
            <a:ext cx="3846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«В народе говорят…»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062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3">
                    <a:lumMod val="50000"/>
                  </a:schemeClr>
                </a:solidFill>
              </a:rPr>
              <a:t>Темы вопросов:</a:t>
            </a:r>
            <a:endParaRPr lang="ru-RU" sz="3200" b="1" i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6512" y="214290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17.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142984"/>
            <a:ext cx="4572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Кто бежит, выставляя </a:t>
            </a:r>
          </a:p>
          <a:p>
            <a:r>
              <a:rPr lang="ru-RU" sz="3600" dirty="0" smtClean="0"/>
              <a:t>задние ноги вперёд?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35769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500570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заяц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35_beautiful_animals_full_hd_wallpapers_819895.jpeg"/>
          <p:cNvPicPr>
            <a:picLocks noChangeAspect="1"/>
          </p:cNvPicPr>
          <p:nvPr/>
        </p:nvPicPr>
        <p:blipFill>
          <a:blip r:embed="rId3"/>
          <a:srcRect l="10976" r="13567"/>
          <a:stretch>
            <a:fillRect/>
          </a:stretch>
        </p:blipFill>
        <p:spPr>
          <a:xfrm>
            <a:off x="4143372" y="2357429"/>
            <a:ext cx="4643470" cy="346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6578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18.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000108"/>
            <a:ext cx="4527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Он охотно пыль вдыхает,</a:t>
            </a:r>
          </a:p>
          <a:p>
            <a:r>
              <a:rPr lang="ru-RU" sz="3200" dirty="0" smtClean="0"/>
              <a:t>Не болеет, не чихает?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07194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4071942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пылесос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het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3116"/>
            <a:ext cx="3599688" cy="359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00760" y="214290"/>
            <a:ext cx="292895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19.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849" y="1142984"/>
            <a:ext cx="705815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Какая пословица, подходит по смыслу:</a:t>
            </a:r>
          </a:p>
          <a:p>
            <a:r>
              <a:rPr lang="ru-RU" sz="3200" dirty="0" smtClean="0"/>
              <a:t>«Две работы никогда не делай </a:t>
            </a:r>
          </a:p>
          <a:p>
            <a:r>
              <a:rPr lang="ru-RU" sz="3200" dirty="0" smtClean="0"/>
              <a:t>одновременно, иначе, ни одно дело </a:t>
            </a:r>
          </a:p>
          <a:p>
            <a:r>
              <a:rPr lang="ru-RU" sz="3200" dirty="0" smtClean="0"/>
              <a:t>не сделаешь хорошо»?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64331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429132"/>
            <a:ext cx="5776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За двумя зайцами погонишься,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Ни одного не поймаешь.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13985_html_17aefbb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071810"/>
            <a:ext cx="2887919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214290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20.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142984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285860"/>
            <a:ext cx="67138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Из какого инструмента варили кашу </a:t>
            </a:r>
          </a:p>
          <a:p>
            <a:r>
              <a:rPr lang="ru-RU" sz="3200" dirty="0" smtClean="0"/>
              <a:t>в одной русской народной сказке?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00050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4143380"/>
            <a:ext cx="200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из топора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7559516-1354197264748.jpg"/>
          <p:cNvPicPr>
            <a:picLocks noChangeAspect="1"/>
          </p:cNvPicPr>
          <p:nvPr/>
        </p:nvPicPr>
        <p:blipFill>
          <a:blip r:embed="rId3"/>
          <a:srcRect r="10937"/>
          <a:stretch>
            <a:fillRect/>
          </a:stretch>
        </p:blipFill>
        <p:spPr>
          <a:xfrm>
            <a:off x="4348724" y="2357430"/>
            <a:ext cx="458099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74" y="214290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21. 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8586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357298"/>
            <a:ext cx="3865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Что ест жаба зимой?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71475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4786322"/>
            <a:ext cx="5294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Ничего, жаба зимой спит.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mota_ru_0100401-1600x1200.jpg"/>
          <p:cNvPicPr>
            <a:picLocks noChangeAspect="1"/>
          </p:cNvPicPr>
          <p:nvPr/>
        </p:nvPicPr>
        <p:blipFill>
          <a:blip r:embed="rId3" cstate="print"/>
          <a:srcRect r="9301"/>
          <a:stretch>
            <a:fillRect/>
          </a:stretch>
        </p:blipFill>
        <p:spPr>
          <a:xfrm flipH="1">
            <a:off x="5500694" y="1857364"/>
            <a:ext cx="3357586" cy="3071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40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22.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1071546"/>
            <a:ext cx="4600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Маленькое, кругленькое,</a:t>
            </a:r>
          </a:p>
          <a:p>
            <a:r>
              <a:rPr lang="ru-RU" sz="3200" dirty="0" smtClean="0"/>
              <a:t>За хвост не поднять?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71475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3786190"/>
            <a:ext cx="2504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Клубок ниток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nit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006" y="2143116"/>
            <a:ext cx="3505914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29322" y="214290"/>
            <a:ext cx="3000396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23.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71546"/>
            <a:ext cx="1978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214422"/>
            <a:ext cx="52132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i="1" dirty="0" smtClean="0"/>
              <a:t>Листопад</a:t>
            </a:r>
            <a:r>
              <a:rPr lang="ru-RU" sz="3200" dirty="0" smtClean="0"/>
              <a:t>» – какой месяц </a:t>
            </a:r>
          </a:p>
          <a:p>
            <a:r>
              <a:rPr lang="ru-RU" sz="3200" dirty="0" smtClean="0"/>
              <a:t>осени так называли встарь?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435769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4429132"/>
            <a:ext cx="157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октябрь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16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750" y="2357430"/>
            <a:ext cx="447878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142852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24.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8586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9876" y="1428736"/>
            <a:ext cx="6634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Кто написал сказку «Гадкий утёнок»?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71475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714752"/>
            <a:ext cx="2433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Г.Х.Андерсен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7362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000239"/>
            <a:ext cx="3033922" cy="398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29586" y="5857892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25.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8586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357298"/>
            <a:ext cx="2948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Кто ходит сидя?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500438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3571876"/>
            <a:ext cx="2082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шахматист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V - Shahmati0553!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00240"/>
            <a:ext cx="4082245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40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26.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1142984"/>
            <a:ext cx="29514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Четыре в избе, </a:t>
            </a:r>
          </a:p>
          <a:p>
            <a:r>
              <a:rPr lang="ru-RU" sz="3200" dirty="0" smtClean="0"/>
              <a:t>а пятый возле?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64331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714752"/>
            <a:ext cx="3561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рукавица/варежка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aHR0cDovL2RldmNob25raS5jb20udWEvdXBsb2Fkcy90YWdpbmF0b3IvRGVjLTIwMTIvdnlhemFuaWUtc3BpY2FtaS1rcmFzaXZ5ZS12YXJlemhraS5qcGc=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357298"/>
            <a:ext cx="2471742" cy="4560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14282" y="0"/>
            <a:ext cx="727507" cy="659982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ИГРОВОЕ ПОЛЕ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4" name="Скругленный прямоугольник 103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1428728" y="214290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5" name="Скругленный прямоугольник 104">
            <a:hlinkClick r:id="rId4" action="ppaction://hlinksldjump">
              <a:snd r:embed="rId3" name="chimes.wav"/>
            </a:hlinkClick>
          </p:cNvPr>
          <p:cNvSpPr/>
          <p:nvPr/>
        </p:nvSpPr>
        <p:spPr>
          <a:xfrm>
            <a:off x="2857488" y="214290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6" name="Скругленный прямоугольник 105">
            <a:hlinkClick r:id="rId5" action="ppaction://hlinksldjump">
              <a:snd r:embed="rId3" name="chimes.wav"/>
            </a:hlinkClick>
          </p:cNvPr>
          <p:cNvSpPr/>
          <p:nvPr/>
        </p:nvSpPr>
        <p:spPr>
          <a:xfrm>
            <a:off x="4286248" y="214290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7" name="Скругленный прямоугольник 106">
            <a:hlinkClick r:id="rId6" action="ppaction://hlinksldjump">
              <a:snd r:embed="rId3" name="chimes.wav"/>
            </a:hlinkClick>
          </p:cNvPr>
          <p:cNvSpPr/>
          <p:nvPr/>
        </p:nvSpPr>
        <p:spPr>
          <a:xfrm>
            <a:off x="5715008" y="214290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8" name="Скругленный прямоугольник 107">
            <a:hlinkClick r:id="rId7" action="ppaction://hlinksldjump">
              <a:snd r:embed="rId3" name="chimes.wav"/>
            </a:hlinkClick>
          </p:cNvPr>
          <p:cNvSpPr/>
          <p:nvPr/>
        </p:nvSpPr>
        <p:spPr>
          <a:xfrm>
            <a:off x="7143768" y="214290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9" name="Скругленный прямоугольник 108">
            <a:hlinkClick r:id="rId8" action="ppaction://hlinksldjump">
              <a:snd r:embed="rId3" name="chimes.wav"/>
            </a:hlinkClick>
          </p:cNvPr>
          <p:cNvSpPr/>
          <p:nvPr/>
        </p:nvSpPr>
        <p:spPr>
          <a:xfrm>
            <a:off x="1428728" y="857232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>
            <a:hlinkClick r:id="rId9" action="ppaction://hlinksldjump">
              <a:snd r:embed="rId3" name="chimes.wav"/>
            </a:hlinkClick>
          </p:cNvPr>
          <p:cNvSpPr/>
          <p:nvPr/>
        </p:nvSpPr>
        <p:spPr>
          <a:xfrm>
            <a:off x="2857488" y="857232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1" name="Скругленный прямоугольник 110">
            <a:hlinkClick r:id="rId10" action="ppaction://hlinksldjump">
              <a:snd r:embed="rId3" name="chimes.wav"/>
            </a:hlinkClick>
          </p:cNvPr>
          <p:cNvSpPr/>
          <p:nvPr/>
        </p:nvSpPr>
        <p:spPr>
          <a:xfrm>
            <a:off x="4286248" y="857232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" name="Скругленный прямоугольник 111">
            <a:hlinkClick r:id="rId11" action="ppaction://hlinksldjump">
              <a:snd r:embed="rId3" name="chimes.wav"/>
            </a:hlinkClick>
          </p:cNvPr>
          <p:cNvSpPr/>
          <p:nvPr/>
        </p:nvSpPr>
        <p:spPr>
          <a:xfrm>
            <a:off x="5715008" y="857232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3" name="Скругленный прямоугольник 112">
            <a:hlinkClick r:id="rId12" action="ppaction://hlinksldjump">
              <a:snd r:embed="rId3" name="chimes.wav"/>
            </a:hlinkClick>
          </p:cNvPr>
          <p:cNvSpPr/>
          <p:nvPr/>
        </p:nvSpPr>
        <p:spPr>
          <a:xfrm>
            <a:off x="7143768" y="857232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4" name="Скругленный прямоугольник 113">
            <a:hlinkClick r:id="rId13" action="ppaction://hlinksldjump">
              <a:snd r:embed="rId3" name="chimes.wav"/>
            </a:hlinkClick>
          </p:cNvPr>
          <p:cNvSpPr/>
          <p:nvPr/>
        </p:nvSpPr>
        <p:spPr>
          <a:xfrm>
            <a:off x="1428728" y="1500174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5" name="Скругленный прямоугольник 114">
            <a:hlinkClick r:id="rId14" action="ppaction://hlinksldjump">
              <a:snd r:embed="rId3" name="chimes.wav"/>
            </a:hlinkClick>
          </p:cNvPr>
          <p:cNvSpPr/>
          <p:nvPr/>
        </p:nvSpPr>
        <p:spPr>
          <a:xfrm>
            <a:off x="2857488" y="1500174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6" name="Скругленный прямоугольник 115">
            <a:hlinkClick r:id="rId15" action="ppaction://hlinksldjump">
              <a:snd r:embed="rId3" name="chimes.wav"/>
            </a:hlinkClick>
          </p:cNvPr>
          <p:cNvSpPr/>
          <p:nvPr/>
        </p:nvSpPr>
        <p:spPr>
          <a:xfrm>
            <a:off x="4286248" y="1500174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7" name="Скругленный прямоугольник 116">
            <a:hlinkClick r:id="rId16" action="ppaction://hlinksldjump">
              <a:snd r:embed="rId3" name="chimes.wav"/>
            </a:hlinkClick>
          </p:cNvPr>
          <p:cNvSpPr/>
          <p:nvPr/>
        </p:nvSpPr>
        <p:spPr>
          <a:xfrm>
            <a:off x="5715008" y="1500174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8" name="Скругленный прямоугольник 117">
            <a:hlinkClick r:id="rId17" action="ppaction://hlinksldjump">
              <a:snd r:embed="rId3" name="chimes.wav"/>
            </a:hlinkClick>
          </p:cNvPr>
          <p:cNvSpPr/>
          <p:nvPr/>
        </p:nvSpPr>
        <p:spPr>
          <a:xfrm>
            <a:off x="7143768" y="1500174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9" name="Скругленный прямоугольник 118">
            <a:hlinkClick r:id="rId18" action="ppaction://hlinksldjump">
              <a:snd r:embed="rId3" name="chimes.wav"/>
            </a:hlinkClick>
          </p:cNvPr>
          <p:cNvSpPr/>
          <p:nvPr/>
        </p:nvSpPr>
        <p:spPr>
          <a:xfrm>
            <a:off x="1428728" y="2143116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0" name="Скругленный прямоугольник 119">
            <a:hlinkClick r:id="rId19" action="ppaction://hlinksldjump">
              <a:snd r:embed="rId3" name="chimes.wav"/>
            </a:hlinkClick>
          </p:cNvPr>
          <p:cNvSpPr/>
          <p:nvPr/>
        </p:nvSpPr>
        <p:spPr>
          <a:xfrm>
            <a:off x="2857488" y="2143116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>
            <a:hlinkClick r:id="rId20" action="ppaction://hlinksldjump">
              <a:snd r:embed="rId3" name="chimes.wav"/>
            </a:hlinkClick>
          </p:cNvPr>
          <p:cNvSpPr/>
          <p:nvPr/>
        </p:nvSpPr>
        <p:spPr>
          <a:xfrm>
            <a:off x="4286248" y="2143116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2" name="Скругленный прямоугольник 121">
            <a:hlinkClick r:id="rId21" action="ppaction://hlinksldjump">
              <a:snd r:embed="rId3" name="chimes.wav"/>
            </a:hlinkClick>
          </p:cNvPr>
          <p:cNvSpPr/>
          <p:nvPr/>
        </p:nvSpPr>
        <p:spPr>
          <a:xfrm>
            <a:off x="5715008" y="2143116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3" name="Скругленный прямоугольник 122">
            <a:hlinkClick r:id="rId22" action="ppaction://hlinksldjump">
              <a:snd r:embed="rId3" name="chimes.wav"/>
            </a:hlinkClick>
          </p:cNvPr>
          <p:cNvSpPr/>
          <p:nvPr/>
        </p:nvSpPr>
        <p:spPr>
          <a:xfrm>
            <a:off x="7143768" y="2143116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4" name="Скругленный прямоугольник 123">
            <a:hlinkClick r:id="rId23" action="ppaction://hlinksldjump">
              <a:snd r:embed="rId3" name="chimes.wav"/>
            </a:hlinkClick>
          </p:cNvPr>
          <p:cNvSpPr/>
          <p:nvPr/>
        </p:nvSpPr>
        <p:spPr>
          <a:xfrm>
            <a:off x="1428728" y="2786058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5" name="Скругленный прямоугольник 124">
            <a:hlinkClick r:id="rId24" action="ppaction://hlinksldjump">
              <a:snd r:embed="rId3" name="chimes.wav"/>
            </a:hlinkClick>
          </p:cNvPr>
          <p:cNvSpPr/>
          <p:nvPr/>
        </p:nvSpPr>
        <p:spPr>
          <a:xfrm>
            <a:off x="2857488" y="2786058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6" name="Скругленный прямоугольник 125">
            <a:hlinkClick r:id="rId25" action="ppaction://hlinksldjump">
              <a:snd r:embed="rId3" name="chimes.wav"/>
            </a:hlinkClick>
          </p:cNvPr>
          <p:cNvSpPr/>
          <p:nvPr/>
        </p:nvSpPr>
        <p:spPr>
          <a:xfrm>
            <a:off x="4286248" y="2786058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7" name="Скругленный прямоугольник 126">
            <a:hlinkClick r:id="rId26" action="ppaction://hlinksldjump">
              <a:snd r:embed="rId3" name="chimes.wav"/>
            </a:hlinkClick>
          </p:cNvPr>
          <p:cNvSpPr/>
          <p:nvPr/>
        </p:nvSpPr>
        <p:spPr>
          <a:xfrm>
            <a:off x="5715008" y="2786058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8" name="Скругленный прямоугольник 127">
            <a:hlinkClick r:id="rId27" action="ppaction://hlinksldjump">
              <a:snd r:embed="rId3" name="chimes.wav"/>
            </a:hlinkClick>
          </p:cNvPr>
          <p:cNvSpPr/>
          <p:nvPr/>
        </p:nvSpPr>
        <p:spPr>
          <a:xfrm>
            <a:off x="7143768" y="2786058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>
            <a:hlinkClick r:id="rId28" action="ppaction://hlinksldjump">
              <a:snd r:embed="rId3" name="chimes.wav"/>
            </a:hlinkClick>
          </p:cNvPr>
          <p:cNvSpPr/>
          <p:nvPr/>
        </p:nvSpPr>
        <p:spPr>
          <a:xfrm>
            <a:off x="1428728" y="3429000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0" name="Скругленный прямоугольник 129">
            <a:hlinkClick r:id="rId29" action="ppaction://hlinksldjump">
              <a:snd r:embed="rId3" name="chimes.wav"/>
            </a:hlinkClick>
          </p:cNvPr>
          <p:cNvSpPr/>
          <p:nvPr/>
        </p:nvSpPr>
        <p:spPr>
          <a:xfrm>
            <a:off x="2857488" y="3429000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1" name="Скругленный прямоугольник 130">
            <a:hlinkClick r:id="rId30" action="ppaction://hlinksldjump">
              <a:snd r:embed="rId3" name="chimes.wav"/>
            </a:hlinkClick>
          </p:cNvPr>
          <p:cNvSpPr/>
          <p:nvPr/>
        </p:nvSpPr>
        <p:spPr>
          <a:xfrm>
            <a:off x="4286248" y="3429000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2" name="Скругленный прямоугольник 131">
            <a:hlinkClick r:id="rId31" action="ppaction://hlinksldjump">
              <a:snd r:embed="rId3" name="chimes.wav"/>
            </a:hlinkClick>
          </p:cNvPr>
          <p:cNvSpPr/>
          <p:nvPr/>
        </p:nvSpPr>
        <p:spPr>
          <a:xfrm>
            <a:off x="5715008" y="3429000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3" name="Скругленный прямоугольник 132">
            <a:hlinkClick r:id="rId32" action="ppaction://hlinksldjump">
              <a:snd r:embed="rId3" name="chimes.wav"/>
            </a:hlinkClick>
          </p:cNvPr>
          <p:cNvSpPr/>
          <p:nvPr/>
        </p:nvSpPr>
        <p:spPr>
          <a:xfrm>
            <a:off x="7143768" y="3429000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4" name="Скругленный прямоугольник 133">
            <a:hlinkClick r:id="rId33" action="ppaction://hlinksldjump">
              <a:snd r:embed="rId3" name="chimes.wav"/>
            </a:hlinkClick>
          </p:cNvPr>
          <p:cNvSpPr/>
          <p:nvPr/>
        </p:nvSpPr>
        <p:spPr>
          <a:xfrm>
            <a:off x="1428728" y="4071942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5" name="Скругленный прямоугольник 134">
            <a:hlinkClick r:id="rId34" action="ppaction://hlinksldjump">
              <a:snd r:embed="rId3" name="chimes.wav"/>
            </a:hlinkClick>
          </p:cNvPr>
          <p:cNvSpPr/>
          <p:nvPr/>
        </p:nvSpPr>
        <p:spPr>
          <a:xfrm>
            <a:off x="2857488" y="4071942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6" name="Скругленный прямоугольник 135">
            <a:hlinkClick r:id="rId35" action="ppaction://hlinksldjump">
              <a:snd r:embed="rId3" name="chimes.wav"/>
            </a:hlinkClick>
          </p:cNvPr>
          <p:cNvSpPr/>
          <p:nvPr/>
        </p:nvSpPr>
        <p:spPr>
          <a:xfrm>
            <a:off x="4286248" y="4071942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7" name="Скругленный прямоугольник 136">
            <a:hlinkClick r:id="rId36" action="ppaction://hlinksldjump">
              <a:snd r:embed="rId3" name="chimes.wav"/>
            </a:hlinkClick>
          </p:cNvPr>
          <p:cNvSpPr/>
          <p:nvPr/>
        </p:nvSpPr>
        <p:spPr>
          <a:xfrm>
            <a:off x="5715008" y="4071942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8" name="Скругленный прямоугольник 137">
            <a:hlinkClick r:id="rId37" action="ppaction://hlinksldjump">
              <a:snd r:embed="rId3" name="chimes.wav"/>
            </a:hlinkClick>
          </p:cNvPr>
          <p:cNvSpPr/>
          <p:nvPr/>
        </p:nvSpPr>
        <p:spPr>
          <a:xfrm>
            <a:off x="7143768" y="4071942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9" name="Скругленный прямоугольник 138">
            <a:hlinkClick r:id="rId38" action="ppaction://hlinksldjump">
              <a:snd r:embed="rId3" name="chimes.wav"/>
            </a:hlinkClick>
          </p:cNvPr>
          <p:cNvSpPr/>
          <p:nvPr/>
        </p:nvSpPr>
        <p:spPr>
          <a:xfrm>
            <a:off x="1428728" y="4714884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0" name="Скругленный прямоугольник 139">
            <a:hlinkClick r:id="rId39" action="ppaction://hlinksldjump">
              <a:snd r:embed="rId3" name="chimes.wav"/>
            </a:hlinkClick>
          </p:cNvPr>
          <p:cNvSpPr/>
          <p:nvPr/>
        </p:nvSpPr>
        <p:spPr>
          <a:xfrm>
            <a:off x="2857488" y="4714884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1" name="Скругленный прямоугольник 140">
            <a:hlinkClick r:id="rId40" action="ppaction://hlinksldjump">
              <a:snd r:embed="rId3" name="chimes.wav"/>
            </a:hlinkClick>
          </p:cNvPr>
          <p:cNvSpPr/>
          <p:nvPr/>
        </p:nvSpPr>
        <p:spPr>
          <a:xfrm>
            <a:off x="4286248" y="4714884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2" name="Скругленный прямоугольник 141">
            <a:hlinkClick r:id="rId41" action="ppaction://hlinksldjump">
              <a:snd r:embed="rId3" name="chimes.wav"/>
            </a:hlinkClick>
          </p:cNvPr>
          <p:cNvSpPr/>
          <p:nvPr/>
        </p:nvSpPr>
        <p:spPr>
          <a:xfrm>
            <a:off x="5715008" y="4714884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3" name="Скругленный прямоугольник 142">
            <a:hlinkClick r:id="rId42" action="ppaction://hlinksldjump">
              <a:snd r:embed="rId3" name="chimes.wav"/>
            </a:hlinkClick>
          </p:cNvPr>
          <p:cNvSpPr/>
          <p:nvPr/>
        </p:nvSpPr>
        <p:spPr>
          <a:xfrm>
            <a:off x="7143768" y="4714884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4" name="Скругленный прямоугольник 143">
            <a:hlinkClick r:id="rId43" action="ppaction://hlinksldjump">
              <a:snd r:embed="rId3" name="chimes.wav"/>
            </a:hlinkClick>
          </p:cNvPr>
          <p:cNvSpPr/>
          <p:nvPr/>
        </p:nvSpPr>
        <p:spPr>
          <a:xfrm>
            <a:off x="1428728" y="5357826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5" name="Скругленный прямоугольник 144">
            <a:hlinkClick r:id="rId44" action="ppaction://hlinksldjump">
              <a:snd r:embed="rId3" name="chimes.wav"/>
            </a:hlinkClick>
          </p:cNvPr>
          <p:cNvSpPr/>
          <p:nvPr/>
        </p:nvSpPr>
        <p:spPr>
          <a:xfrm>
            <a:off x="2857488" y="5357826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6" name="Скругленный прямоугольник 145">
            <a:hlinkClick r:id="rId45" action="ppaction://hlinksldjump">
              <a:snd r:embed="rId3" name="chimes.wav"/>
            </a:hlinkClick>
          </p:cNvPr>
          <p:cNvSpPr/>
          <p:nvPr/>
        </p:nvSpPr>
        <p:spPr>
          <a:xfrm>
            <a:off x="4286248" y="5357826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7" name="Скругленный прямоугольник 146">
            <a:hlinkClick r:id="rId46" action="ppaction://hlinksldjump">
              <a:snd r:embed="rId3" name="chimes.wav"/>
            </a:hlinkClick>
          </p:cNvPr>
          <p:cNvSpPr/>
          <p:nvPr/>
        </p:nvSpPr>
        <p:spPr>
          <a:xfrm>
            <a:off x="5715008" y="5357826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8" name="Скругленный прямоугольник 147">
            <a:hlinkClick r:id="rId47" action="ppaction://hlinksldjump">
              <a:snd r:embed="rId3" name="chimes.wav"/>
            </a:hlinkClick>
          </p:cNvPr>
          <p:cNvSpPr/>
          <p:nvPr/>
        </p:nvSpPr>
        <p:spPr>
          <a:xfrm>
            <a:off x="7143768" y="5357826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9" name="Скругленный прямоугольник 148">
            <a:hlinkClick r:id="rId48" action="ppaction://hlinksldjump">
              <a:snd r:embed="rId3" name="chimes.wav"/>
            </a:hlinkClick>
          </p:cNvPr>
          <p:cNvSpPr/>
          <p:nvPr/>
        </p:nvSpPr>
        <p:spPr>
          <a:xfrm>
            <a:off x="1428728" y="6000768"/>
            <a:ext cx="785818" cy="571504"/>
          </a:xfrm>
          <a:prstGeom prst="round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0" name="Скругленный прямоугольник 149">
            <a:hlinkClick r:id="rId49" action="ppaction://hlinksldjump">
              <a:snd r:embed="rId3" name="chimes.wav"/>
            </a:hlinkClick>
          </p:cNvPr>
          <p:cNvSpPr/>
          <p:nvPr/>
        </p:nvSpPr>
        <p:spPr>
          <a:xfrm>
            <a:off x="2857488" y="6000768"/>
            <a:ext cx="785818" cy="571504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1" name="Скругленный прямоугольник 150">
            <a:hlinkClick r:id="rId50" action="ppaction://hlinksldjump">
              <a:snd r:embed="rId3" name="chimes.wav"/>
            </a:hlinkClick>
          </p:cNvPr>
          <p:cNvSpPr/>
          <p:nvPr/>
        </p:nvSpPr>
        <p:spPr>
          <a:xfrm>
            <a:off x="4139952" y="6000768"/>
            <a:ext cx="78581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2" name="Скругленный прямоугольник 151">
            <a:hlinkClick r:id="rId51" action="ppaction://hlinksldjump">
              <a:snd r:embed="rId3" name="chimes.wav"/>
            </a:hlinkClick>
          </p:cNvPr>
          <p:cNvSpPr/>
          <p:nvPr/>
        </p:nvSpPr>
        <p:spPr>
          <a:xfrm>
            <a:off x="5715008" y="6000768"/>
            <a:ext cx="785818" cy="571504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3" name="Скругленный прямоугольник 152">
            <a:hlinkClick r:id="rId52" action="ppaction://hlinksldjump">
              <a:snd r:embed="rId3" name="chimes.wav"/>
            </a:hlinkClick>
          </p:cNvPr>
          <p:cNvSpPr/>
          <p:nvPr/>
        </p:nvSpPr>
        <p:spPr>
          <a:xfrm>
            <a:off x="7143768" y="6000768"/>
            <a:ext cx="785818" cy="571504"/>
          </a:xfrm>
          <a:prstGeom prst="round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Управляющая кнопка: далее 53">
            <a:hlinkClick r:id="rId53" action="ppaction://hlinksldjump" highlightClick="1">
              <a:snd r:embed="rId54" name="drumroll.wav"/>
            </a:hlinkClick>
          </p:cNvPr>
          <p:cNvSpPr/>
          <p:nvPr/>
        </p:nvSpPr>
        <p:spPr>
          <a:xfrm>
            <a:off x="8358214" y="6286520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214290"/>
            <a:ext cx="2857520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27.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142984"/>
            <a:ext cx="51940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«Если на небе луна бледная </a:t>
            </a:r>
          </a:p>
          <a:p>
            <a:r>
              <a:rPr lang="ru-RU" sz="3200" dirty="0" smtClean="0"/>
              <a:t>и чуть покрыта туманом, </a:t>
            </a:r>
          </a:p>
          <a:p>
            <a:r>
              <a:rPr lang="ru-RU" sz="3200" dirty="0" smtClean="0"/>
              <a:t>будет …»?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857628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4643446"/>
            <a:ext cx="2951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снег /снегопад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Winter_Snowfall_in_mountains_036351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7601" y="2214554"/>
            <a:ext cx="4914935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285728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28.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214422"/>
            <a:ext cx="51993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Чем угощала Лиса Журавля </a:t>
            </a:r>
          </a:p>
          <a:p>
            <a:r>
              <a:rPr lang="ru-RU" sz="3200" dirty="0" smtClean="0"/>
              <a:t>в русской народной сказке?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78632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4857760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манной кашей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642" y="2285992"/>
            <a:ext cx="4260065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29.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1285860"/>
            <a:ext cx="4922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называют людей, </a:t>
            </a:r>
          </a:p>
          <a:p>
            <a:r>
              <a:rPr lang="ru-RU" sz="3200" dirty="0" smtClean="0"/>
              <a:t>которые пользуются </a:t>
            </a:r>
          </a:p>
          <a:p>
            <a:r>
              <a:rPr lang="ru-RU" sz="3200" dirty="0" smtClean="0"/>
              <a:t>транспортным средством?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142984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50057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4500570"/>
            <a:ext cx="2194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пассажиры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big43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857496"/>
            <a:ext cx="3976682" cy="2990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74" y="142852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30.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8586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1285860"/>
            <a:ext cx="42568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Какая северная ягода </a:t>
            </a:r>
          </a:p>
          <a:p>
            <a:r>
              <a:rPr lang="ru-RU" sz="3200" dirty="0" smtClean="0"/>
              <a:t>заменяет лимон?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3857628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3857628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клюква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0018-027-Kljuk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357430"/>
            <a:ext cx="4390555" cy="359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00760" y="142852"/>
            <a:ext cx="292895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31.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000108"/>
            <a:ext cx="67592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Сажая это растение, приговаривают:</a:t>
            </a:r>
          </a:p>
          <a:p>
            <a:r>
              <a:rPr lang="ru-RU" sz="3200" dirty="0" smtClean="0"/>
              <a:t>«Не будь голенаста, будь пузаста; </a:t>
            </a:r>
          </a:p>
          <a:p>
            <a:r>
              <a:rPr lang="ru-RU" sz="3200" dirty="0" smtClean="0"/>
              <a:t>не будь пустая, будь густая; </a:t>
            </a:r>
          </a:p>
          <a:p>
            <a:r>
              <a:rPr lang="ru-RU" sz="3200" dirty="0" smtClean="0"/>
              <a:t>не будь красна, будь вкусна; </a:t>
            </a:r>
          </a:p>
          <a:p>
            <a:r>
              <a:rPr lang="ru-RU" sz="3200" dirty="0" smtClean="0"/>
              <a:t>не будь стара, будь молода; </a:t>
            </a:r>
          </a:p>
          <a:p>
            <a:r>
              <a:rPr lang="ru-RU" sz="3200" dirty="0" smtClean="0"/>
              <a:t>не будь мала, будь велика!» </a:t>
            </a:r>
          </a:p>
          <a:p>
            <a:r>
              <a:rPr lang="ru-RU" sz="3200" dirty="0" smtClean="0"/>
              <a:t>О каком растении идёт речь?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21495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857892"/>
            <a:ext cx="1526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капуста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130011965100.jpg"/>
          <p:cNvPicPr>
            <a:picLocks noChangeAspect="1"/>
          </p:cNvPicPr>
          <p:nvPr/>
        </p:nvPicPr>
        <p:blipFill>
          <a:blip r:embed="rId3" cstate="print"/>
          <a:srcRect b="7361"/>
          <a:stretch>
            <a:fillRect/>
          </a:stretch>
        </p:blipFill>
        <p:spPr>
          <a:xfrm>
            <a:off x="4214810" y="4429132"/>
            <a:ext cx="3286148" cy="228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142852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32.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7148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785794"/>
            <a:ext cx="522219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какой сказке в отсутствие </a:t>
            </a:r>
          </a:p>
          <a:p>
            <a:r>
              <a:rPr lang="ru-RU" sz="3200" dirty="0" smtClean="0"/>
              <a:t>многодетной мамы </a:t>
            </a:r>
          </a:p>
          <a:p>
            <a:r>
              <a:rPr lang="ru-RU" sz="3200" dirty="0" smtClean="0"/>
              <a:t>в жилище пробрался </a:t>
            </a:r>
          </a:p>
          <a:p>
            <a:r>
              <a:rPr lang="ru-RU" sz="3200" dirty="0" smtClean="0"/>
              <a:t>коварный разбойник </a:t>
            </a:r>
          </a:p>
          <a:p>
            <a:r>
              <a:rPr lang="ru-RU" sz="3200" dirty="0" smtClean="0"/>
              <a:t>и похитил почти всех детей?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28625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357826"/>
            <a:ext cx="4261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«Волк и семеро козлят»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3"/>
          <a:srcRect l="5481"/>
          <a:stretch>
            <a:fillRect/>
          </a:stretch>
        </p:blipFill>
        <p:spPr>
          <a:xfrm>
            <a:off x="4643438" y="3286125"/>
            <a:ext cx="3481385" cy="2659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285728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33.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1500174"/>
            <a:ext cx="4612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Какую ноту кладут в суп?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357562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3500438"/>
            <a:ext cx="960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соль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Gcl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877" y="2143116"/>
            <a:ext cx="4257705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74" y="142852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34.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071546"/>
            <a:ext cx="64014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называется территория, </a:t>
            </a:r>
          </a:p>
          <a:p>
            <a:r>
              <a:rPr lang="ru-RU" sz="3200" dirty="0" smtClean="0"/>
              <a:t>на которой полностью запрещена </a:t>
            </a:r>
          </a:p>
          <a:p>
            <a:r>
              <a:rPr lang="ru-RU" sz="3200" dirty="0" smtClean="0"/>
              <a:t>какая-либо деятельность человека,</a:t>
            </a:r>
          </a:p>
          <a:p>
            <a:r>
              <a:rPr lang="ru-RU" sz="3200" dirty="0" smtClean="0"/>
              <a:t>где животные и растения </a:t>
            </a:r>
          </a:p>
          <a:p>
            <a:r>
              <a:rPr lang="ru-RU" sz="3200" dirty="0" smtClean="0"/>
              <a:t>охраняются законом?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572008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5429264"/>
            <a:ext cx="2263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заповедник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pt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571876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40" y="142852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35.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071546"/>
            <a:ext cx="5075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Два братца в воду глядятся,</a:t>
            </a:r>
          </a:p>
          <a:p>
            <a:r>
              <a:rPr lang="ru-RU" sz="3200" dirty="0" smtClean="0"/>
              <a:t>а век не сойдутся?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00050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4071942"/>
            <a:ext cx="2359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берега реки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reWalls.com-14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071678"/>
            <a:ext cx="419103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29586" y="6000768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214290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36.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142984"/>
            <a:ext cx="6372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Италии одного сказочного героя </a:t>
            </a:r>
          </a:p>
          <a:p>
            <a:r>
              <a:rPr lang="ru-RU" sz="3200" dirty="0" smtClean="0"/>
              <a:t>зовут </a:t>
            </a:r>
            <a:r>
              <a:rPr lang="ru-RU" sz="3200" dirty="0" err="1" smtClean="0"/>
              <a:t>Пиноккио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А как его зовут в нашей стране?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500438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3571876"/>
            <a:ext cx="1811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Буратино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0_534cb_5d4c4cfe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857752" y="2714620"/>
            <a:ext cx="2214578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8" y="50004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714356"/>
            <a:ext cx="31339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Летом бежит,</a:t>
            </a:r>
          </a:p>
          <a:p>
            <a:r>
              <a:rPr lang="ru-RU" sz="3200" dirty="0" smtClean="0"/>
              <a:t>Зимой спит,</a:t>
            </a:r>
          </a:p>
          <a:p>
            <a:r>
              <a:rPr lang="ru-RU" sz="3200" dirty="0" smtClean="0"/>
              <a:t>Весна настала –</a:t>
            </a:r>
          </a:p>
          <a:p>
            <a:r>
              <a:rPr lang="ru-RU" sz="3200" dirty="0" smtClean="0"/>
              <a:t>Опять побежала.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371475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4357694"/>
            <a:ext cx="103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Река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15140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 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6969116001200jezioro-c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000372"/>
            <a:ext cx="3738557" cy="2803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29586" y="5929330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37.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1435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1071546"/>
            <a:ext cx="653396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называется древнейший </a:t>
            </a:r>
          </a:p>
          <a:p>
            <a:r>
              <a:rPr lang="ru-RU" sz="3200" dirty="0" smtClean="0"/>
              <a:t>массовый народный танец на Руси:</a:t>
            </a:r>
          </a:p>
          <a:p>
            <a:r>
              <a:rPr lang="ru-RU" sz="3200" dirty="0" smtClean="0"/>
              <a:t>                                             вальс;</a:t>
            </a:r>
          </a:p>
          <a:p>
            <a:r>
              <a:rPr lang="ru-RU" sz="3200" dirty="0" smtClean="0"/>
              <a:t>                                             хоровод;</a:t>
            </a:r>
          </a:p>
          <a:p>
            <a:r>
              <a:rPr lang="ru-RU" sz="3200" dirty="0" smtClean="0"/>
              <a:t>                                             кадриль?</a:t>
            </a:r>
          </a:p>
          <a:p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71488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5357826"/>
            <a:ext cx="1623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хоровод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d64c6cb433936de0b38c8df8e347ff1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550" y="2143116"/>
            <a:ext cx="458482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6512" y="142852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38. 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142984"/>
            <a:ext cx="5071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Где живут личинки стрекоз?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92906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4000504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 воде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Lichinka_strekozy.jpg"/>
          <p:cNvPicPr>
            <a:picLocks noChangeAspect="1"/>
          </p:cNvPicPr>
          <p:nvPr/>
        </p:nvPicPr>
        <p:blipFill>
          <a:blip r:embed="rId3" cstate="print"/>
          <a:srcRect l="4197" t="2874" r="7656" b="2289"/>
          <a:stretch>
            <a:fillRect/>
          </a:stretch>
        </p:blipFill>
        <p:spPr>
          <a:xfrm>
            <a:off x="4643438" y="1785926"/>
            <a:ext cx="3000396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929586" y="5929330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40" y="142852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39.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000108"/>
            <a:ext cx="42836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Не стукнет, не брякнет,</a:t>
            </a:r>
          </a:p>
          <a:p>
            <a:r>
              <a:rPr lang="ru-RU" sz="3200" dirty="0" smtClean="0"/>
              <a:t>А в окно войдёт.</a:t>
            </a:r>
          </a:p>
          <a:p>
            <a:r>
              <a:rPr lang="ru-RU" sz="3200" dirty="0" smtClean="0"/>
              <a:t>Что это?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28625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4929198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солнечный луч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avatar_blog_probuzhdenie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143116"/>
            <a:ext cx="4381531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00760" y="214290"/>
            <a:ext cx="292895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40.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142984"/>
            <a:ext cx="43189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Какой овощ называют </a:t>
            </a:r>
          </a:p>
          <a:p>
            <a:r>
              <a:rPr lang="ru-RU" sz="3200" dirty="0" smtClean="0"/>
              <a:t>«вторым хлебом»?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28625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4929198"/>
            <a:ext cx="200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картофель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6SNB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46" y="2214554"/>
            <a:ext cx="466728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0694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41.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7148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6915" y="1071546"/>
            <a:ext cx="71470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При выходе из школы два мальчика </a:t>
            </a:r>
          </a:p>
          <a:p>
            <a:r>
              <a:rPr lang="ru-RU" sz="3200" dirty="0" smtClean="0"/>
              <a:t>столкнулись в дверях и никак не могли </a:t>
            </a:r>
          </a:p>
          <a:p>
            <a:r>
              <a:rPr lang="ru-RU" sz="3200" dirty="0" smtClean="0"/>
              <a:t>разойтись. Одному мальчику 8 лет, </a:t>
            </a:r>
          </a:p>
          <a:p>
            <a:r>
              <a:rPr lang="ru-RU" sz="3200" dirty="0" smtClean="0"/>
              <a:t>а другому 9 лет.</a:t>
            </a:r>
          </a:p>
          <a:p>
            <a:r>
              <a:rPr lang="ru-RU" sz="3200" dirty="0" smtClean="0"/>
              <a:t>Который из мальчиков </a:t>
            </a:r>
          </a:p>
          <a:p>
            <a:r>
              <a:rPr lang="ru-RU" sz="3200" dirty="0" smtClean="0"/>
              <a:t>должен уступить дорогу?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21495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5357826"/>
            <a:ext cx="3519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Уступит дорогу тот,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кто вежливее.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Clampcalendar2008_19.jpg"/>
          <p:cNvPicPr>
            <a:picLocks noChangeAspect="1"/>
          </p:cNvPicPr>
          <p:nvPr/>
        </p:nvPicPr>
        <p:blipFill>
          <a:blip r:embed="rId3" cstate="print"/>
          <a:srcRect l="6250" t="8333" r="3125" b="6250"/>
          <a:stretch>
            <a:fillRect/>
          </a:stretch>
        </p:blipFill>
        <p:spPr>
          <a:xfrm>
            <a:off x="5286380" y="4071942"/>
            <a:ext cx="2652789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74" y="214290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42.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07154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1285860"/>
            <a:ext cx="5254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Какое хвойное дерево </a:t>
            </a:r>
          </a:p>
          <a:p>
            <a:r>
              <a:rPr lang="ru-RU" sz="3200" dirty="0" smtClean="0"/>
              <a:t>сбрасывает на зиму иголки?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64331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4357694"/>
            <a:ext cx="2432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лиственница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pf-img3.jpg"/>
          <p:cNvPicPr>
            <a:picLocks noChangeAspect="1"/>
          </p:cNvPicPr>
          <p:nvPr/>
        </p:nvPicPr>
        <p:blipFill>
          <a:blip r:embed="rId3"/>
          <a:srcRect l="5000" b="6458"/>
          <a:stretch>
            <a:fillRect/>
          </a:stretch>
        </p:blipFill>
        <p:spPr>
          <a:xfrm>
            <a:off x="4926639" y="2357429"/>
            <a:ext cx="3635658" cy="3571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86578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43.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6569" y="1000108"/>
            <a:ext cx="7007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Огородник </a:t>
            </a:r>
            <a:r>
              <a:rPr lang="ru-RU" sz="3200" dirty="0" err="1" smtClean="0"/>
              <a:t>Федос</a:t>
            </a:r>
            <a:r>
              <a:rPr lang="ru-RU" sz="3200" dirty="0" smtClean="0"/>
              <a:t>, у него длинный нос,</a:t>
            </a:r>
          </a:p>
          <a:p>
            <a:r>
              <a:rPr lang="ru-RU" sz="3200" dirty="0" smtClean="0"/>
              <a:t>где ни поклонится – вода льётся.</a:t>
            </a:r>
          </a:p>
          <a:p>
            <a:r>
              <a:rPr lang="ru-RU" sz="3200" dirty="0" smtClean="0"/>
              <a:t>Что это?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92906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4071942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лейка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22942010-04-13485617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571744"/>
            <a:ext cx="4619636" cy="3132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29322" y="214290"/>
            <a:ext cx="3000396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44.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71435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9074" y="928670"/>
            <a:ext cx="67549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правильно закончить пословицу:</a:t>
            </a:r>
          </a:p>
          <a:p>
            <a:r>
              <a:rPr lang="ru-RU" sz="3200" dirty="0" smtClean="0"/>
              <a:t>Землю красит солнце, а человека …</a:t>
            </a:r>
          </a:p>
          <a:p>
            <a:r>
              <a:rPr lang="ru-RU" sz="3200" dirty="0" smtClean="0"/>
              <a:t>                                           причёска;</a:t>
            </a:r>
          </a:p>
          <a:p>
            <a:r>
              <a:rPr lang="ru-RU" sz="3200" dirty="0" smtClean="0"/>
              <a:t>                                           труд;</a:t>
            </a:r>
          </a:p>
          <a:p>
            <a:r>
              <a:rPr lang="ru-RU" sz="3200" dirty="0" smtClean="0"/>
              <a:t>                                           одежда?</a:t>
            </a:r>
          </a:p>
          <a:p>
            <a:r>
              <a:rPr lang="ru-RU" sz="3200" dirty="0" smtClean="0"/>
              <a:t>                                          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78632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4857760"/>
            <a:ext cx="903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труд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g_1243547933.JPG"/>
          <p:cNvPicPr>
            <a:picLocks noChangeAspect="1"/>
          </p:cNvPicPr>
          <p:nvPr/>
        </p:nvPicPr>
        <p:blipFill>
          <a:blip r:embed="rId3"/>
          <a:srcRect b="4877"/>
          <a:stretch>
            <a:fillRect/>
          </a:stretch>
        </p:blipFill>
        <p:spPr>
          <a:xfrm>
            <a:off x="2786050" y="2071678"/>
            <a:ext cx="3905249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214290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45.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7148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0394" y="1071546"/>
            <a:ext cx="70836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Кто из сказочных героев </a:t>
            </a:r>
          </a:p>
          <a:p>
            <a:r>
              <a:rPr lang="ru-RU" sz="3200" dirty="0" smtClean="0"/>
              <a:t>говорил такие слова:</a:t>
            </a:r>
          </a:p>
          <a:p>
            <a:r>
              <a:rPr lang="ru-RU" sz="3200" dirty="0" smtClean="0"/>
              <a:t>«Я – мужчина в полном расцвете сил»?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42913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4500570"/>
            <a:ext cx="1683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Карлсон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q7Ks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714619"/>
            <a:ext cx="3762380" cy="346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74" y="214290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46.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214422"/>
            <a:ext cx="5298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Какая птица не высиживает </a:t>
            </a:r>
          </a:p>
          <a:p>
            <a:r>
              <a:rPr lang="ru-RU" sz="3200" dirty="0" smtClean="0"/>
              <a:t>свои яйца?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00050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 descr="0009-009-Kukushka.jpg"/>
          <p:cNvPicPr>
            <a:picLocks noChangeAspect="1"/>
          </p:cNvPicPr>
          <p:nvPr/>
        </p:nvPicPr>
        <p:blipFill>
          <a:blip r:embed="rId3"/>
          <a:srcRect l="22656" t="3125" r="23437"/>
          <a:stretch>
            <a:fillRect/>
          </a:stretch>
        </p:blipFill>
        <p:spPr>
          <a:xfrm>
            <a:off x="4643438" y="1857364"/>
            <a:ext cx="3286148" cy="4429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072198" y="214290"/>
            <a:ext cx="2857520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0034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1071546"/>
            <a:ext cx="60413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 какой птице в народе говорят: </a:t>
            </a:r>
          </a:p>
          <a:p>
            <a:r>
              <a:rPr lang="ru-RU" sz="3200" dirty="0" smtClean="0"/>
              <a:t>«Ноги тонки, но лёд ломает»?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35769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4357694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трясогузка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285728"/>
            <a:ext cx="2914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2.  В НАРОДЕ ГОВОРЯТ…</a:t>
            </a:r>
            <a:endParaRPr lang="ru-RU" sz="2000" b="1" dirty="0"/>
          </a:p>
        </p:txBody>
      </p:sp>
      <p:pic>
        <p:nvPicPr>
          <p:cNvPr id="11" name="Рисунок 10" descr="tryasoguzk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000372"/>
            <a:ext cx="3081564" cy="2309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40" y="214290"/>
            <a:ext cx="2214578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47.   ЗАГАДКИ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0010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000108"/>
            <a:ext cx="51187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Шагаешь – впереди лежит,</a:t>
            </a:r>
          </a:p>
          <a:p>
            <a:r>
              <a:rPr lang="ru-RU" sz="3200" dirty="0" smtClean="0"/>
              <a:t>Оглянешься – домой бежит.</a:t>
            </a:r>
          </a:p>
          <a:p>
            <a:r>
              <a:rPr lang="ru-RU" sz="3200" dirty="0" smtClean="0"/>
              <a:t>Что это?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07194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4214818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дорога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naturewall-7.jpg"/>
          <p:cNvPicPr>
            <a:picLocks noChangeAspect="1"/>
          </p:cNvPicPr>
          <p:nvPr/>
        </p:nvPicPr>
        <p:blipFill>
          <a:blip r:embed="rId3"/>
          <a:srcRect t="15625" r="5468"/>
          <a:stretch>
            <a:fillRect/>
          </a:stretch>
        </p:blipFill>
        <p:spPr>
          <a:xfrm>
            <a:off x="4181260" y="2143116"/>
            <a:ext cx="4588791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214290"/>
            <a:ext cx="2928958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48.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7154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214422"/>
            <a:ext cx="46268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чём ошибка:</a:t>
            </a:r>
          </a:p>
          <a:p>
            <a:r>
              <a:rPr lang="ru-RU" sz="3200" dirty="0" smtClean="0"/>
              <a:t>«Любишь кататься, </a:t>
            </a:r>
          </a:p>
          <a:p>
            <a:r>
              <a:rPr lang="ru-RU" sz="3200" dirty="0" smtClean="0"/>
              <a:t>люби и таксисту платить?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357694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4500570"/>
            <a:ext cx="42507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Любишь кататься,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люби и саночки возить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g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86446" y="2714620"/>
            <a:ext cx="2974976" cy="2361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7858148" y="5929330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142852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49.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85723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071546"/>
            <a:ext cx="67390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зовут самого умного коротышку </a:t>
            </a:r>
          </a:p>
          <a:p>
            <a:r>
              <a:rPr lang="ru-RU" sz="3200" dirty="0" smtClean="0"/>
              <a:t>Цветочного города?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572008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4643446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Знайка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znayka_0002.jpg"/>
          <p:cNvPicPr>
            <a:picLocks noChangeAspect="1"/>
          </p:cNvPicPr>
          <p:nvPr/>
        </p:nvPicPr>
        <p:blipFill>
          <a:blip r:embed="rId3"/>
          <a:srcRect l="17857" r="14286"/>
          <a:stretch>
            <a:fillRect/>
          </a:stretch>
        </p:blipFill>
        <p:spPr>
          <a:xfrm flipH="1">
            <a:off x="4714876" y="2214554"/>
            <a:ext cx="2714644" cy="3923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29256" y="214290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50.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142984"/>
            <a:ext cx="51673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называется природное </a:t>
            </a:r>
          </a:p>
          <a:p>
            <a:r>
              <a:rPr lang="ru-RU" sz="3200" dirty="0" smtClean="0"/>
              <a:t>«огнедышащее» явление?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429132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4572008"/>
            <a:ext cx="1375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вулкан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8047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50" y="2214554"/>
            <a:ext cx="4762533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ти.jpg"/>
          <p:cNvPicPr>
            <a:picLocks noChangeAspect="1"/>
          </p:cNvPicPr>
          <p:nvPr/>
        </p:nvPicPr>
        <p:blipFill>
          <a:blip r:embed="rId2"/>
          <a:srcRect t="7941" b="8683"/>
          <a:stretch>
            <a:fillRect/>
          </a:stretch>
        </p:blipFill>
        <p:spPr>
          <a:xfrm>
            <a:off x="3231692" y="3071810"/>
            <a:ext cx="5698002" cy="3571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068529">
            <a:off x="1022233" y="709802"/>
            <a:ext cx="5708297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ПОДВЕДЁМ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ИТОГИ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21429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ССЫЛКИ: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http://www.sfera-rnd.ru/sites/default/files/public/gallery/2012-02/16/6969116001200jezioro-cz.jpg</a:t>
            </a:r>
            <a:r>
              <a:rPr lang="ru-RU" sz="1200" dirty="0" smtClean="0"/>
              <a:t>  река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8579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http://givotnie.com/wp-content/uploads/2011/08/tryasoguzka_1.jpg</a:t>
            </a:r>
            <a:r>
              <a:rPr lang="ru-RU" sz="1200" dirty="0" smtClean="0"/>
              <a:t>  трясогузка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0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http://i48.fastpic.ru/big/2013/0503/22/bc8b1a086210b3b512ead684ec58a522.jpg</a:t>
            </a:r>
            <a:r>
              <a:rPr lang="ru-RU" sz="1200" dirty="0" smtClean="0"/>
              <a:t>  Кощей Бессмертный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144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http://s50.radikal.ru/i128/1108/1d/98c8c0a9d2bb.jpg</a:t>
            </a:r>
            <a:r>
              <a:rPr lang="ru-RU" sz="1200" dirty="0" smtClean="0"/>
              <a:t>  трап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4008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6"/>
              </a:rPr>
              <a:t>http://www.ecoport.org.ua/files/14_15.jpg</a:t>
            </a:r>
            <a:r>
              <a:rPr lang="ru-RU" sz="1200" dirty="0" smtClean="0"/>
              <a:t>  летучая мышь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64305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7"/>
              </a:rPr>
              <a:t>http://blogtrenera.ru/wp-content/uploads/2a9b68124904_F73F/image_11.png</a:t>
            </a:r>
            <a:r>
              <a:rPr lang="ru-RU" sz="1200" dirty="0" smtClean="0"/>
              <a:t>  ходячая энциклопедия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85736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8"/>
              </a:rPr>
              <a:t> </a:t>
            </a:r>
            <a:r>
              <a:rPr lang="en-US" sz="1200" dirty="0" smtClean="0">
                <a:hlinkClick r:id="rId8"/>
              </a:rPr>
              <a:t>http://img0.liveinternet.ru/images/attach/c/6/89/401/89401486_large_Dyuymovochka_illyustraciya_23.jpg</a:t>
            </a:r>
            <a:r>
              <a:rPr lang="ru-RU" sz="1200" dirty="0" smtClean="0"/>
              <a:t>  эльфы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07167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9"/>
              </a:rPr>
              <a:t>http://www.sai.msu.su/apod/image/9911/antarctica_radarsat_big.jpg</a:t>
            </a:r>
            <a:r>
              <a:rPr lang="ru-RU" sz="1200" dirty="0" smtClean="0"/>
              <a:t>  Антарктида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28599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0"/>
              </a:rPr>
              <a:t>http://kolyan.net/uploads/forum/images/1204984404.jpg</a:t>
            </a:r>
            <a:r>
              <a:rPr lang="ru-RU" sz="1200" dirty="0" smtClean="0"/>
              <a:t>  блоха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5003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1"/>
              </a:rPr>
              <a:t>http://hvylya.org/wp-content/uploads/2013/07/Spichka-ne-igrushka.jpg</a:t>
            </a:r>
            <a:r>
              <a:rPr lang="ru-RU" sz="1200" dirty="0" smtClean="0"/>
              <a:t>  огонь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71462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2"/>
              </a:rPr>
              <a:t>http://ru.convdocs.org/pars_docs/refs/1/324/324_html_m28469690.jpg</a:t>
            </a:r>
            <a:r>
              <a:rPr lang="ru-RU" sz="1200" dirty="0" smtClean="0"/>
              <a:t>  «Репка»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92893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3"/>
              </a:rPr>
              <a:t>http://www.stihi.ru/pics/2011/11/05/9406.jpg</a:t>
            </a:r>
            <a:r>
              <a:rPr lang="ru-RU" sz="1200" dirty="0" smtClean="0"/>
              <a:t>  перекресток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314324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4"/>
              </a:rPr>
              <a:t>http://www.webklik.nl/user_files/2012_03/371693/Een_mol.jpg</a:t>
            </a:r>
            <a:r>
              <a:rPr lang="ru-RU" sz="1200" dirty="0" smtClean="0"/>
              <a:t>  крот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35756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5"/>
              </a:rPr>
              <a:t>http://myarh.ru/uploads/images/news/content/1209/11/12091114360047.jpg</a:t>
            </a:r>
            <a:r>
              <a:rPr lang="ru-RU" sz="1200" dirty="0" smtClean="0"/>
              <a:t>  рюкзак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357187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6"/>
              </a:rPr>
              <a:t>http://www.clipartheaven.com/clipart/tools_&amp;_hardware/tools_05.gif</a:t>
            </a:r>
            <a:r>
              <a:rPr lang="ru-RU" sz="1200" dirty="0" smtClean="0"/>
              <a:t>  картинка к пословице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78619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7"/>
              </a:rPr>
              <a:t>http://fotograf-lib.com/pictures/books/sostarivanie-fotografii.files/image091.jpg</a:t>
            </a:r>
            <a:r>
              <a:rPr lang="ru-RU" sz="1200" dirty="0" smtClean="0"/>
              <a:t>  банан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40005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8"/>
              </a:rPr>
              <a:t>http://qiqru.org/media/npict/1011/original/35_beautiful_animals_full_hd_wallpapers_819895.jpeg</a:t>
            </a:r>
            <a:r>
              <a:rPr lang="ru-RU" sz="1200" dirty="0" smtClean="0"/>
              <a:t>  заяц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21481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9"/>
              </a:rPr>
              <a:t>http://www.arianeprotection.fr/images/hetty.jpg</a:t>
            </a:r>
            <a:r>
              <a:rPr lang="ru-RU" sz="1200" dirty="0" smtClean="0"/>
              <a:t>  пылесос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44291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0"/>
              </a:rPr>
              <a:t>http://kak.znate.ru/pars_docs/refs/14/13985/13985_html_17aefbb3.png</a:t>
            </a:r>
            <a:r>
              <a:rPr lang="ru-RU" sz="1200" dirty="0" smtClean="0"/>
              <a:t>  картинка к пословице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464344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1"/>
              </a:rPr>
              <a:t>http://fs02.androidpit.info/ass/x16/7559516-1354197264748.jpg</a:t>
            </a:r>
            <a:r>
              <a:rPr lang="ru-RU" sz="1200" dirty="0" smtClean="0"/>
              <a:t>  «Каша из топора»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485776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2"/>
              </a:rPr>
              <a:t>http://img.mota.ru/upload/wallpapers/2010/03/09/13/01/23013/mota_ru_0100401-1600x1200.jpg</a:t>
            </a:r>
            <a:r>
              <a:rPr lang="ru-RU" sz="1200" dirty="0" smtClean="0"/>
              <a:t>  жаба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720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3"/>
              </a:rPr>
              <a:t>http://www.masters.donntu.edu.ua/2012/fknt/grynevych/ind/images/nitki.png</a:t>
            </a:r>
            <a:r>
              <a:rPr lang="ru-RU" sz="1200" dirty="0" smtClean="0"/>
              <a:t>  клубок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528638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4"/>
              </a:rPr>
              <a:t>http://www.proza.ru/pics/2012/11/17/1630.jpg</a:t>
            </a:r>
            <a:r>
              <a:rPr lang="ru-RU" sz="1200" dirty="0" smtClean="0"/>
              <a:t>  листопад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0070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5"/>
              </a:rPr>
              <a:t>http://www.cirota.ru/forum/images/73/73624.jpeg</a:t>
            </a:r>
            <a:r>
              <a:rPr lang="ru-RU" sz="1200" dirty="0" smtClean="0"/>
              <a:t>  Г.Х Андерсен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71501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6"/>
              </a:rPr>
              <a:t>http://as.baikal.tv/news/nimg/2002_11_13/big/V%20-%20Shahmati0553!.jpg</a:t>
            </a:r>
            <a:r>
              <a:rPr lang="ru-RU" sz="1200" dirty="0" smtClean="0"/>
              <a:t>  шахматист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92933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7"/>
              </a:rPr>
              <a:t>http://anzhelika.su/image/aHR0cDovL2RldmNob25raS5jb20udWEvdXBsb2Fkcy90YWdpbmF0b3IvRGVjLTIwMTIvdnlhemFuaWUtc3BpY2FtaS1rcmFzaXZ5ZS12YXJlemhraS5qcGc=</a:t>
            </a:r>
            <a:r>
              <a:rPr lang="ru-RU" sz="1200" dirty="0" smtClean="0"/>
              <a:t>  рукавица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http://www.zastavki.com/pictures/originals/2012/Winter_Snowfall_in_mountains_036351_.jpg</a:t>
            </a:r>
            <a:r>
              <a:rPr lang="ru-RU" sz="1200" dirty="0" smtClean="0"/>
              <a:t>  снегопад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http://audioskazki.net/wp-content/gallery/rus_skazki/lisa_i_juravel/003.jpg</a:t>
            </a:r>
            <a:r>
              <a:rPr lang="ru-RU" sz="1200" dirty="0" smtClean="0"/>
              <a:t>  «Лиса и Журавль»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0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http://kurort-bukovel.com/wp-content/uploads/2012/05/big4339.jpg</a:t>
            </a:r>
            <a:r>
              <a:rPr lang="ru-RU" sz="1200" dirty="0" smtClean="0"/>
              <a:t>  пассажиры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1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http://900igr.net/datai/literatura/Biografija-Prishvina/0018-027-Kljukva.jpg</a:t>
            </a:r>
            <a:r>
              <a:rPr lang="ru-RU" sz="1200" dirty="0" smtClean="0"/>
              <a:t>  клюква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8572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http://data.photo.sibnet.ru/upload/imgbig/130011965100.jpg</a:t>
            </a:r>
            <a:r>
              <a:rPr lang="ru-RU" sz="1200" dirty="0" smtClean="0"/>
              <a:t>  капуста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07154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7"/>
              </a:rPr>
              <a:t>http://www.obges.net/sites/default/files/event_images/3.JPG</a:t>
            </a:r>
            <a:r>
              <a:rPr lang="ru-RU" sz="1200" dirty="0" smtClean="0"/>
              <a:t>  «Волк и семеро козлят»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28586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8"/>
              </a:rPr>
              <a:t>http://upload.wikimedia.org/wikipedia/commons/8/8a/Gclef.png</a:t>
            </a:r>
            <a:r>
              <a:rPr lang="ru-RU" sz="1200" dirty="0" smtClean="0"/>
              <a:t>  нота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5001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9"/>
              </a:rPr>
              <a:t>http://ecoreporter.ru/sites/default/files/field/image/ptz.jpg</a:t>
            </a:r>
            <a:r>
              <a:rPr lang="ru-RU" sz="1200" dirty="0" smtClean="0"/>
              <a:t>  заповедник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71448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0"/>
              </a:rPr>
              <a:t>http://rewalls.com/pic/201012/1280x960/reWalls.com-14754.jpg</a:t>
            </a:r>
            <a:r>
              <a:rPr lang="ru-RU" sz="1200" dirty="0" smtClean="0"/>
              <a:t>  берега реки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92880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1"/>
              </a:rPr>
              <a:t>http://img-fotki.yandex.ru/get/4606/tatyana2q8-medvedeva.123/0_534cb_5d4c4cfe_XL</a:t>
            </a:r>
            <a:r>
              <a:rPr lang="ru-RU" sz="1200" dirty="0" smtClean="0"/>
              <a:t>  Буратино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14311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2"/>
              </a:rPr>
              <a:t>http://nv86.ru/upload/iblock/d64/d64c6cb433936de0b38c8df8e347ff1f.jpeg</a:t>
            </a:r>
            <a:r>
              <a:rPr lang="ru-RU" sz="1200" dirty="0" smtClean="0"/>
              <a:t>  хоровод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35743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3"/>
              </a:rPr>
              <a:t>http://macroid.ru/_data/45/Lichinka_strekozy.jpg</a:t>
            </a:r>
            <a:r>
              <a:rPr lang="ru-RU" sz="1200" dirty="0" smtClean="0"/>
              <a:t>  личинка стрекозы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717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4"/>
              </a:rPr>
              <a:t>http://writercenter.ru/uploads/images/00/08/96/2012/03/19/avatar_blog_probuzhdenie-big.jpg</a:t>
            </a:r>
            <a:r>
              <a:rPr lang="ru-RU" sz="1200" dirty="0" smtClean="0"/>
              <a:t>  солнечный луч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2786058"/>
            <a:ext cx="28681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5"/>
              </a:rPr>
              <a:t>http://i.imgur.com/6SNBy.jpg</a:t>
            </a:r>
            <a:r>
              <a:rPr lang="ru-RU" sz="1200" dirty="0" smtClean="0"/>
              <a:t>  картофель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00037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6"/>
              </a:rPr>
              <a:t>http://i204.photobucket.com/albums/bb278/boy_next_door_2991/boy_next_door_2991_02/Clampcalendar2008_19.jpg</a:t>
            </a:r>
            <a:r>
              <a:rPr lang="ru-RU" sz="1200" dirty="0" smtClean="0"/>
              <a:t> два мальчика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3214686"/>
            <a:ext cx="3766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7"/>
              </a:rPr>
              <a:t>http://l101.co.uk/ru/images/pf-img3.jpg</a:t>
            </a:r>
            <a:r>
              <a:rPr lang="ru-RU" sz="1200" dirty="0" smtClean="0"/>
              <a:t>  лиственница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4290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8"/>
              </a:rPr>
              <a:t>http://vikon-spb.ru/images/22942010-04-1348561753.jpg</a:t>
            </a:r>
            <a:r>
              <a:rPr lang="ru-RU" sz="1200" dirty="0" smtClean="0"/>
              <a:t>  лейка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364331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9"/>
              </a:rPr>
              <a:t>http://www.gorodperm.ru/upload/pages/196/img_1243547933.JPG</a:t>
            </a:r>
            <a:r>
              <a:rPr lang="ru-RU" sz="1200" dirty="0" smtClean="0"/>
              <a:t>  люди работают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3857628"/>
            <a:ext cx="2993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20"/>
              </a:rPr>
              <a:t>http://s1.uploads.ru/t/q7KsX.jpg</a:t>
            </a:r>
            <a:r>
              <a:rPr lang="ru-RU" sz="1200" dirty="0" smtClean="0"/>
              <a:t>  </a:t>
            </a:r>
            <a:r>
              <a:rPr lang="ru-RU" sz="1200" dirty="0" err="1" smtClean="0"/>
              <a:t>Карлсон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407194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1"/>
              </a:rPr>
              <a:t>http://900igr.net/datas/nasekomye-i-ptitsy/Golosa.files/0009-009-Kukushka.jpg</a:t>
            </a:r>
            <a:r>
              <a:rPr lang="ru-RU" sz="1200" dirty="0" smtClean="0"/>
              <a:t>  кукушка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428625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2"/>
              </a:rPr>
              <a:t>http://www.coolwallpapers.org/photo/23226/naturewall-7.jpg</a:t>
            </a:r>
            <a:r>
              <a:rPr lang="ru-RU" sz="1200" dirty="0" smtClean="0"/>
              <a:t>  дорога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450057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3"/>
              </a:rPr>
              <a:t>http://festival.1september.ru/articles/559727/img5.jpg</a:t>
            </a:r>
            <a:r>
              <a:rPr lang="ru-RU" sz="1200" dirty="0" smtClean="0"/>
              <a:t>  картинка к пословице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471488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4"/>
              </a:rPr>
              <a:t>http://www.xn--80afaf5asbr.xn--p1ai/clipart/multiki/neznayka/znaika/page_0001/znayka_0002.jpg</a:t>
            </a:r>
            <a:r>
              <a:rPr lang="ru-RU" sz="1200" dirty="0" smtClean="0"/>
              <a:t>  </a:t>
            </a:r>
            <a:r>
              <a:rPr lang="ru-RU" sz="1200" dirty="0" err="1" smtClean="0"/>
              <a:t>Знайка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492919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5"/>
              </a:rPr>
              <a:t>http://www.stacykellyhomes.com/wallpapers/7ba24143e90fb8e1fa51c884310890be/8047_5.jpg</a:t>
            </a:r>
            <a:r>
              <a:rPr lang="ru-RU" sz="1200" dirty="0" smtClean="0"/>
              <a:t>  вулкан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514351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6"/>
              </a:rPr>
              <a:t>http://img02.darudar.org/s600/00/01/04/38/0438b272fa1e0ba02abe0f1426540b2b.jpg</a:t>
            </a:r>
            <a:r>
              <a:rPr lang="ru-RU" sz="1200" dirty="0" smtClean="0"/>
              <a:t>  мешочек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535782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7"/>
              </a:rPr>
              <a:t>http://cdn5.fotosearch.com/bthumb/CSP/CSP317/k3178690.jpg</a:t>
            </a:r>
            <a:r>
              <a:rPr lang="ru-RU" sz="1200" dirty="0" smtClean="0"/>
              <a:t>  бочонки лото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592933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557214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8"/>
              </a:rPr>
              <a:t>http://dnz307.klasna.com/uploads/editor/286/315836/sitepage_12/images/mat2.jpg</a:t>
            </a:r>
            <a:r>
              <a:rPr lang="ru-RU" sz="1200" dirty="0" smtClean="0"/>
              <a:t>  дети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578645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9"/>
              </a:rPr>
              <a:t>http://edu.mari.ru/mouo-yoshkarola/dou65/DocLib25/%D0%9F%D0%A0%D0%A1/%D0%B4%D0%B5%D1%82%D0%B8.jpg</a:t>
            </a:r>
            <a:r>
              <a:rPr lang="ru-RU" sz="1200" dirty="0" smtClean="0"/>
              <a:t>  дети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2198" y="214290"/>
            <a:ext cx="2857520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3.   СКАЗКИ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14422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357298"/>
            <a:ext cx="541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 кого смерть на конце иглы?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414338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4143380"/>
            <a:ext cx="2661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У Кощея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Бессмертного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bc8b1a086210b3b512ead684ec58a522.jpg"/>
          <p:cNvPicPr>
            <a:picLocks noChangeAspect="1"/>
          </p:cNvPicPr>
          <p:nvPr/>
        </p:nvPicPr>
        <p:blipFill>
          <a:blip r:embed="rId3"/>
          <a:srcRect b="3906"/>
          <a:stretch>
            <a:fillRect/>
          </a:stretch>
        </p:blipFill>
        <p:spPr>
          <a:xfrm>
            <a:off x="6000760" y="1928801"/>
            <a:ext cx="2957517" cy="374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285728"/>
            <a:ext cx="3429024" cy="71438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4.   ОБО ВСЁМ НА СВЕТЕ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285860"/>
            <a:ext cx="40791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Как называется </a:t>
            </a:r>
          </a:p>
          <a:p>
            <a:pPr algn="ctr"/>
            <a:r>
              <a:rPr lang="ru-RU" sz="3200" dirty="0" smtClean="0"/>
              <a:t>лестница на корабле?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571876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3643314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трап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98c8c0a9d2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571744"/>
            <a:ext cx="4232420" cy="3105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74" y="142852"/>
            <a:ext cx="2714644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5.   ПРИРОДА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1428736"/>
            <a:ext cx="4288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Кто спит вниз головой?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143380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4286256"/>
            <a:ext cx="271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летучая мышь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14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083" y="2071678"/>
            <a:ext cx="3661197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72206"/>
            <a:ext cx="714380" cy="6429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142852"/>
            <a:ext cx="2857520" cy="57150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6.   В народе говорят…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1435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857232"/>
            <a:ext cx="48337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Что означает выражение: </a:t>
            </a:r>
          </a:p>
          <a:p>
            <a:r>
              <a:rPr lang="ru-RU" sz="3200" dirty="0" smtClean="0"/>
              <a:t>«Ходячая энциклопедия»?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071678"/>
            <a:ext cx="152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5038" y="2214554"/>
            <a:ext cx="697896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Умный, эрудированный, всёзнающий.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Человек, который обладает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обширными знаниями,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у которого можно получить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сведения по любому вопросу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image_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5" y="4600822"/>
            <a:ext cx="2571768" cy="21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1029</TotalTime>
  <Words>1513</Words>
  <Application>Microsoft Office PowerPoint</Application>
  <PresentationFormat>Экран (4:3)</PresentationFormat>
  <Paragraphs>454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1" baseType="lpstr">
      <vt:lpstr>Calibri</vt:lpstr>
      <vt:lpstr>Franklin Gothic Book</vt:lpstr>
      <vt:lpstr>Franklin Gothic Medium</vt:lpstr>
      <vt:lpstr>Wingdings 2</vt:lpstr>
      <vt:lpstr>Трек</vt:lpstr>
      <vt:lpstr>ЗАМОРОЧКИ ИЗ МЕШОЧКА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biblioteka</cp:lastModifiedBy>
  <cp:revision>113</cp:revision>
  <dcterms:created xsi:type="dcterms:W3CDTF">2013-10-16T18:16:00Z</dcterms:created>
  <dcterms:modified xsi:type="dcterms:W3CDTF">2020-01-04T05:29:56Z</dcterms:modified>
</cp:coreProperties>
</file>