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D88CC7-10CB-497B-80FB-CEB1884BFE70}" type="datetimeFigureOut">
              <a:rPr lang="ru-RU" smtClean="0"/>
              <a:t>24.08.2015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6EDAA2A-4816-40FD-9DE2-D5BB693FD2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846640" cy="3123778"/>
          </a:xfrm>
        </p:spPr>
        <p:txBody>
          <a:bodyPr>
            <a:normAutofit/>
          </a:bodyPr>
          <a:lstStyle/>
          <a:p>
            <a:r>
              <a:rPr lang="ru-RU" kern="1800" dirty="0" smtClean="0">
                <a:solidFill>
                  <a:srgbClr val="475C7A"/>
                </a:solidFill>
                <a:effectLst/>
                <a:latin typeface="Trebuchet MS"/>
                <a:ea typeface="Times New Roman"/>
                <a:cs typeface="Times New Roman"/>
              </a:rPr>
              <a:t>Мастер-класс</a:t>
            </a:r>
            <a:br>
              <a:rPr lang="ru-RU" kern="1800" dirty="0" smtClean="0">
                <a:solidFill>
                  <a:srgbClr val="475C7A"/>
                </a:solidFill>
                <a:effectLst/>
                <a:latin typeface="Trebuchet MS"/>
                <a:ea typeface="Times New Roman"/>
                <a:cs typeface="Times New Roman"/>
              </a:rPr>
            </a:br>
            <a:r>
              <a:rPr lang="ru-RU" kern="1800" dirty="0" smtClean="0">
                <a:solidFill>
                  <a:srgbClr val="475C7A"/>
                </a:solidFill>
                <a:effectLst/>
                <a:latin typeface="Trebuchet MS"/>
                <a:ea typeface="Times New Roman"/>
                <a:cs typeface="Times New Roman"/>
              </a:rPr>
              <a:t>Тема: «Толерантность - принцип взаимодействия между людьми»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303F50"/>
                </a:solidFill>
                <a:effectLst/>
                <a:latin typeface="Verdana"/>
                <a:ea typeface="Times New Roman"/>
                <a:cs typeface="Times New Roman"/>
              </a:rPr>
              <a:t> 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157192"/>
            <a:ext cx="6511131" cy="329259"/>
          </a:xfrm>
        </p:spPr>
        <p:txBody>
          <a:bodyPr/>
          <a:lstStyle/>
          <a:p>
            <a:r>
              <a:rPr lang="ru-RU" dirty="0" smtClean="0"/>
              <a:t>Выполнила: </a:t>
            </a:r>
            <a:r>
              <a:rPr lang="ru-RU" dirty="0" err="1" smtClean="0"/>
              <a:t>Тотолина</a:t>
            </a:r>
            <a:r>
              <a:rPr lang="ru-RU" dirty="0" smtClean="0"/>
              <a:t> С.П.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8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372300" cy="403244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0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и задачи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208912" cy="50646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Цель: формирование установок педагогов на толерантное взаимодействие в сфере “ребенок – взрослый”, “взрослый – взрослый” и необходимость создания толерантной среды в образовательном учреждении.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Задачи: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225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ознакомление с понятием «толерантности»;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225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показать, что толерантность к себе и толерантность к другим тесно связаны;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225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создание условий для самопознания и приобретения опыта позитивного общения;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50000"/>
              </a:lnSpc>
              <a:spcBef>
                <a:spcPts val="225"/>
              </a:spcBef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осознание педагогом своей индивидуальности, принятие себя как уникальной личности.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979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Упражнение «Салфетки»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00628"/>
            <a:ext cx="8280920" cy="520869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Сложите салфетку пополам, оторвите правый верхний угол, снова сложите салфетку и повторите процедуру еще раз. Спасибо, разверните получившуюся салфетку.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 Первоначально </a:t>
            </a: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у всех салфетки были совершенно одинаковые, и каждый выполнял одни и те же действия, но, тем не менее, узор у всех получился разный. Почему так получилось? </a:t>
            </a: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Потому что вы все разные, не похожи друг на друга, каждый из вас уникален.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Каждый </a:t>
            </a: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человек </a:t>
            </a: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уникален, </a:t>
            </a: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и этим он представляет ценность для других.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9581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7876356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Китайская притча «Ладная семья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»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7606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 Жила-была </a:t>
            </a: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на свете семья. Она была не простая. Более 100 человек насчитывалось в этой семье. И занимала эта семья целое село. Так и жили всей семьей и всем селом. Вы скажете: чему здесь удивляться, мало ли больших семейств на свете. Но дело в том, что семья была особая – мир и лад царили в этой семье. Ни ссор, ни ругани, ни драк, ни раздоров.</a:t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Дошел слух об этой семье до самого владыки страны. И он решил проверить, правду ли говорят люди. Прибыл он в село, и душа его возрадовалась: кругом чистота, красота, достаток и мир. Хорошо детям, спокойно старикам. Удивился владыка. Решил узнать, как жители села добились такого лада, пришел к главе семьи; расскажи, мол, как ты добиваешься такого согласия и мира в твоей семье. Тот взял лист бумаги и стал что-то </a:t>
            </a: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писать.</a:t>
            </a:r>
            <a:endParaRPr lang="ru-RU" dirty="0"/>
          </a:p>
        </p:txBody>
      </p:sp>
      <p:pic>
        <p:nvPicPr>
          <p:cNvPr id="5" name="Ладная семья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7380312" y="5822032"/>
            <a:ext cx="487288" cy="4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717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5424716"/>
          </a:xfrm>
        </p:spPr>
        <p:txBody>
          <a:bodyPr>
            <a:noAutofit/>
          </a:bodyPr>
          <a:lstStyle/>
          <a:p>
            <a:pPr lvl="0">
              <a:lnSpc>
                <a:spcPct val="170000"/>
              </a:lnSpc>
            </a:pP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 Писал </a:t>
            </a: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долго – видно, не очень силен был в грамоте. Затем передал лист владыке. Тот взял лист бумаги и стал разбирать каракули старика. Разобрал с трудом и удивился. Три слова были начертаны на бумаге: любовь, прощение, терпение. </a:t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И в конце листа: сто раз любовь, сто раз прощение, сто раз терпение.</a:t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Почесал владыка, почесал, как водится, за ухом и спросил:</a:t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- И все?</a:t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- Да, - ответил старик, - это и есть основа жизни всякой хорошей семьи.</a:t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И подумав, добавил:</a:t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- И мира тоже.</a:t>
            </a:r>
            <a:b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Как порой нам не хватает таких простых понятий ЛЮБВИ, ТЕРПЕНИЯ, ПРОЩЕНИЯ.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70000"/>
              </a:lnSpc>
            </a:pP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 </a:t>
            </a: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Вы согласны</a:t>
            </a: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?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70000"/>
              </a:lnSpc>
            </a:pP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Упражнение “Волшебное озеро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”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00628"/>
            <a:ext cx="8136904" cy="535270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А </a:t>
            </a: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сейчас Вы будете передавать друг другу шкатулку. Тот, кто получает эту шкатулку, должен заглянуть внутрь. Там, в маленьком “волшебном” озере, Вы увидите самого уникального и неповторимого человека на свете</a:t>
            </a: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, улыбнитесь </a:t>
            </a: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ему</a:t>
            </a: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200000"/>
              </a:lnSpc>
              <a:spcAft>
                <a:spcPts val="0"/>
              </a:spcAft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200000"/>
              </a:lnSpc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630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520940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/>
                <a:ea typeface="Times New Roman"/>
                <a:cs typeface="Times New Roman"/>
              </a:rPr>
              <a:t>Как вы понимаете значение слова “уникальный”?</a:t>
            </a:r>
            <a: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36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</a:b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588324" cy="44644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</a:t>
            </a: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Мы </a:t>
            </a: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выяснили, что каждый человек – это уникальная и неповторимая личность, поэтому нужно с уважением и любовью относится окружающим, принимать других такими, какие они есть.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 Сделав </a:t>
            </a:r>
            <a:r>
              <a:rPr lang="ru-RU" sz="18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добро, человек сам становится лучше, чище, светлее. Если мы будем уважительны и внимательны друг к другу – это и будет проявлением толерантности</a:t>
            </a: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1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«Созданием дерева толерантности»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424936" cy="54967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    Возьмем </a:t>
            </a: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белый лист </a:t>
            </a: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бумаги - он чистый, </a:t>
            </a: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как наши детки, которые попадают к нам в детские сады из маминых </a:t>
            </a: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рук. </a:t>
            </a:r>
            <a:r>
              <a:rPr lang="ru-RU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А вот полоски гофрированной бумаги на концах, которых скручиваем жгутики - это наши листочки, будущая крона дерева. Наши листочки разного цвета, размера, они не похожи друг на друга, как и наши воспитанники разные по характеру, по традициям, по интересам, по поведению они и есть «наши листочки», наша крона, наклеиваем их. Берем лист коричневого цвета, обводим каждый свою ладошку с запястьем - это будет наше дерево, наклеиваем на крону. Посмотрите, что у нас получилось? Все наши «детки-листочки» согреты нашими руками. Именно в наших детских садах мы должны научить наших детей быть ТЕРПИМЫМИ, уметь ЛЮБИТЬ и </a:t>
            </a: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ПРОЩАТЬ.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465"/>
              </a:lnSpc>
              <a:spcAft>
                <a:spcPts val="0"/>
              </a:spcAft>
            </a:pP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Фредерик </a:t>
            </a:r>
            <a:r>
              <a:rPr lang="ru-RU" dirty="0" err="1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Саломон</a:t>
            </a: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Перлз</a:t>
            </a:r>
            <a:r>
              <a:rPr lang="ru-RU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: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00628"/>
            <a:ext cx="8352928" cy="52807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/>
              <a:t>     «</a:t>
            </a: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Я пришел в этот мир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Не для того, чтобы оправдывать твои надежды,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Не для того, чтобы отвечать твоим интересам,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Не для того, чтобы соответствовать твоим ожиданиям.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И ты пришел в этот мир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Не для того, чтобы соответствовать моим ожиданиям,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Не для того, чтобы отвечать моим интересам,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Не для того, чтобы оправдывать мои надежды.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/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Потому что я – это я, а ты – это ты.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Но если мы встретились и поняли друг друга – то это прекрасно!</a:t>
            </a:r>
            <a:b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</a:b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А если нет – ну что ж, </a:t>
            </a:r>
            <a:r>
              <a:rPr lang="ru-RU" sz="1900" dirty="0" smtClean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печально»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solidFill>
                  <a:srgbClr val="303F5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19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38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150</TotalTime>
  <Words>355</Words>
  <Application>Microsoft Office PowerPoint</Application>
  <PresentationFormat>Экран (4:3)</PresentationFormat>
  <Paragraphs>30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Углы</vt:lpstr>
      <vt:lpstr>Мастер-класс Тема: «Толерантность - принцип взаимодействия между людьми»   </vt:lpstr>
      <vt:lpstr>Цель и задачи</vt:lpstr>
      <vt:lpstr>Упражнение «Салфетки»</vt:lpstr>
      <vt:lpstr>Китайская притча «Ладная семья»</vt:lpstr>
      <vt:lpstr>Презентация PowerPoint</vt:lpstr>
      <vt:lpstr>Упражнение “Волшебное озеро”</vt:lpstr>
      <vt:lpstr>Как вы понимаете значение слова “уникальный”? </vt:lpstr>
      <vt:lpstr>«Созданием дерева толерантности»</vt:lpstr>
      <vt:lpstr>Фредерик Саломон Перлз: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Тема: «Толерантность - принцип взаимодействия между людьми»</dc:title>
  <dc:creator>Lenovo</dc:creator>
  <cp:lastModifiedBy>Lenovo</cp:lastModifiedBy>
  <cp:revision>15</cp:revision>
  <dcterms:created xsi:type="dcterms:W3CDTF">2015-05-17T05:35:34Z</dcterms:created>
  <dcterms:modified xsi:type="dcterms:W3CDTF">2015-08-24T15:08:31Z</dcterms:modified>
</cp:coreProperties>
</file>