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6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48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39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94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91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7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77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36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46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7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98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55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1F79A-B410-4728-8D09-7B340DFAE181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CC4FF-6200-4F80-94FB-71A54D5C4BB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0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Прямоугольник 97"/>
          <p:cNvSpPr/>
          <p:nvPr/>
        </p:nvSpPr>
        <p:spPr>
          <a:xfrm>
            <a:off x="1516194" y="1308746"/>
            <a:ext cx="5036032" cy="54943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6611007" y="1308746"/>
            <a:ext cx="2406012" cy="54943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735652" y="1820559"/>
            <a:ext cx="846499" cy="471339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целевой группы с высоким уровнем мотивации  на получение профессий  агротехнологического и иного профилей с последующим закреплением на селе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3139" y="1308746"/>
            <a:ext cx="1418199" cy="54943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2387" y="0"/>
            <a:ext cx="816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Модель сетевого проекта «АГРОПОКОЛЕНИЕ»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00" y="1720767"/>
            <a:ext cx="4918901" cy="1906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00" y="3765480"/>
            <a:ext cx="4918901" cy="1640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00" y="5543234"/>
            <a:ext cx="4918901" cy="1165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46738" y="4773096"/>
            <a:ext cx="584728" cy="175860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целевого приема в ОУ СПО и ВО, трудоустройство выпускников агроклассов предприятиями сельхозотрасли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346738" y="1830499"/>
            <a:ext cx="584728" cy="28367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целевого приема в ОУ СПО и ВО, поддержка трудоустройства выпускников агроклассов муниципальными органами местного самоуправления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59726" y="5543233"/>
            <a:ext cx="284706" cy="11867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 МОУ 1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00099" y="1732586"/>
            <a:ext cx="265696" cy="4997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еализация </a:t>
            </a:r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профориентационной направленности, выявление интересов и склонностей обучающихся 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459987" y="2851042"/>
            <a:ext cx="144000" cy="2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59987" y="4755478"/>
            <a:ext cx="144000" cy="2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52428" y="6176492"/>
            <a:ext cx="144000" cy="2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7707874" y="1820559"/>
            <a:ext cx="276924" cy="17470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Поступление в ОУ СПО агротехнологического профиля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707874" y="3818674"/>
            <a:ext cx="276924" cy="12922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Поступление в ТГСА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707874" y="5327934"/>
            <a:ext cx="276924" cy="12037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Трудоустройство в сельхозпредприятия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Прямая со стрелкой 89"/>
          <p:cNvCxnSpPr/>
          <p:nvPr/>
        </p:nvCxnSpPr>
        <p:spPr>
          <a:xfrm flipV="1">
            <a:off x="7582152" y="3166721"/>
            <a:ext cx="125722" cy="122321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 flipV="1">
            <a:off x="7545762" y="4404292"/>
            <a:ext cx="180000" cy="4099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endCxn id="55" idx="1"/>
          </p:cNvCxnSpPr>
          <p:nvPr/>
        </p:nvCxnSpPr>
        <p:spPr>
          <a:xfrm>
            <a:off x="7560439" y="4389936"/>
            <a:ext cx="147435" cy="153988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29" idx="1"/>
            <a:endCxn id="53" idx="3"/>
          </p:cNvCxnSpPr>
          <p:nvPr/>
        </p:nvCxnSpPr>
        <p:spPr>
          <a:xfrm flipH="1" flipV="1">
            <a:off x="7984798" y="2694108"/>
            <a:ext cx="361940" cy="554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29" idx="1"/>
            <a:endCxn id="54" idx="3"/>
          </p:cNvCxnSpPr>
          <p:nvPr/>
        </p:nvCxnSpPr>
        <p:spPr>
          <a:xfrm flipH="1">
            <a:off x="7984798" y="3248860"/>
            <a:ext cx="361940" cy="121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>
            <a:stCxn id="28" idx="1"/>
            <a:endCxn id="53" idx="3"/>
          </p:cNvCxnSpPr>
          <p:nvPr/>
        </p:nvCxnSpPr>
        <p:spPr>
          <a:xfrm flipH="1" flipV="1">
            <a:off x="7984798" y="2694108"/>
            <a:ext cx="361940" cy="2958292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28" idx="1"/>
            <a:endCxn id="54" idx="3"/>
          </p:cNvCxnSpPr>
          <p:nvPr/>
        </p:nvCxnSpPr>
        <p:spPr>
          <a:xfrm flipH="1" flipV="1">
            <a:off x="7984798" y="4464795"/>
            <a:ext cx="361940" cy="118760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>
            <a:stCxn id="28" idx="1"/>
            <a:endCxn id="55" idx="3"/>
          </p:cNvCxnSpPr>
          <p:nvPr/>
        </p:nvCxnSpPr>
        <p:spPr>
          <a:xfrm flipH="1">
            <a:off x="7984798" y="5652400"/>
            <a:ext cx="361940" cy="27741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H="1">
            <a:off x="7991994" y="3219596"/>
            <a:ext cx="349535" cy="2720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034528" y="3765479"/>
            <a:ext cx="335236" cy="16403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Мобильная группа </a:t>
            </a: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(7-9 класс)</a:t>
            </a:r>
            <a:endParaRPr lang="ru-RU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034528" y="1720766"/>
            <a:ext cx="334947" cy="190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Мобильная группа 3 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(10-11)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1" name="Прямая со стрелкой 90"/>
          <p:cNvCxnSpPr/>
          <p:nvPr/>
        </p:nvCxnSpPr>
        <p:spPr>
          <a:xfrm>
            <a:off x="859027" y="2845777"/>
            <a:ext cx="144000" cy="23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75308" y="1278621"/>
            <a:ext cx="1463572" cy="455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Мотивационно-подготовительный</a:t>
            </a:r>
            <a:endParaRPr lang="ru-RU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707613" y="1278275"/>
            <a:ext cx="4315165" cy="455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этап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ориентирования (формы, содержание  и методы)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45811" y="1292912"/>
            <a:ext cx="1902195" cy="455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этап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самоопредел</a:t>
            </a:r>
            <a:r>
              <a:rPr lang="ru-RU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ния</a:t>
            </a:r>
            <a:endParaRPr lang="ru-RU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5308" y="263384"/>
            <a:ext cx="8984274" cy="1035104"/>
          </a:xfrm>
          <a:prstGeom prst="downArrowCallout">
            <a:avLst>
              <a:gd name="adj1" fmla="val 335521"/>
              <a:gd name="adj2" fmla="val 272872"/>
              <a:gd name="adj3" fmla="val 16607"/>
              <a:gd name="adj4" fmla="val 7537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 anchor="b">
            <a:noAutofit/>
          </a:bodyPr>
          <a:lstStyle/>
          <a:p>
            <a:pPr algn="ctr"/>
            <a:endParaRPr lang="ru-RU" sz="1000" dirty="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трелка вправо 49"/>
          <p:cNvSpPr/>
          <p:nvPr/>
        </p:nvSpPr>
        <p:spPr>
          <a:xfrm>
            <a:off x="6367868" y="1732585"/>
            <a:ext cx="394727" cy="1938755"/>
          </a:xfrm>
          <a:prstGeom prst="rightArrow">
            <a:avLst>
              <a:gd name="adj1" fmla="val 68792"/>
              <a:gd name="adj2" fmla="val 68983"/>
            </a:avLst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59726" y="3786944"/>
            <a:ext cx="284706" cy="16331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 МОУ </a:t>
            </a:r>
            <a:r>
              <a:rPr lang="en-US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59726" y="1732587"/>
            <a:ext cx="284706" cy="1895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 МОУ </a:t>
            </a:r>
            <a:r>
              <a:rPr lang="en-US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034528" y="5543790"/>
            <a:ext cx="335236" cy="11862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Мобильная группа 1 </a:t>
            </a:r>
            <a:r>
              <a:rPr lang="en-US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(1-6 </a:t>
            </a:r>
            <a:r>
              <a:rPr lang="ru-RU" sz="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класс)</a:t>
            </a:r>
            <a:endParaRPr lang="ru-RU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859027" y="4751067"/>
            <a:ext cx="144000" cy="23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59027" y="6178351"/>
            <a:ext cx="144000" cy="23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1379287" y="2840520"/>
            <a:ext cx="180000" cy="23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1379287" y="4742935"/>
            <a:ext cx="180000" cy="23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1379287" y="6191382"/>
            <a:ext cx="180000" cy="23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45266"/>
              </p:ext>
            </p:extLst>
          </p:nvPr>
        </p:nvGraphicFramePr>
        <p:xfrm>
          <a:off x="1593412" y="1792425"/>
          <a:ext cx="4833025" cy="2119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693"/>
                <a:gridCol w="1592565"/>
                <a:gridCol w="1184348"/>
                <a:gridCol w="1017419"/>
              </a:tblGrid>
              <a:tr h="199630">
                <a:tc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Агропробы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Агропрактика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Агропроекты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13704">
                <a:tc rowSpan="2"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Мероприятия, направленные на развитие интереса к аграрным профессиям (агроклассы)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Ознакомительный тренинг на агропредприятиях, агровыставках, агротренажёрах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Практикоориентро-</a:t>
                      </a:r>
                    </a:p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ванные</a:t>
                      </a:r>
                      <a:r>
                        <a:rPr lang="ru-RU" sz="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</a:t>
                      </a:r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пецкурсы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 НИР  под руководством научных руководителей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8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руководителей</a:t>
                      </a:r>
                      <a:r>
                        <a:rPr lang="ru-RU" sz="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агропредприятий, тренинги, консультирование в центрах профессиональной  ориентации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Предпрофессиональная подготовка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Подготовка проектов к областным НПК и конкурсам по направлению «агротехнология»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13704"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Профильное обучение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курс «Агротехнология»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56844"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Общеразвивающие мероприятия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 социальных агропроектах муниципалитета, области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2" name="Таблица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62906"/>
              </p:ext>
            </p:extLst>
          </p:nvPr>
        </p:nvGraphicFramePr>
        <p:xfrm>
          <a:off x="1575018" y="5652400"/>
          <a:ext cx="4868511" cy="1019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908"/>
                <a:gridCol w="1553605"/>
                <a:gridCol w="1204957"/>
                <a:gridCol w="1034041"/>
              </a:tblGrid>
              <a:tr h="287625">
                <a:tc>
                  <a:txBody>
                    <a:bodyPr/>
                    <a:lstStyle/>
                    <a:p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Агропробы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Агропрактика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Агропроекты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8519"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Общеразвивающие мероприятия</a:t>
                      </a:r>
                    </a:p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(знакомство</a:t>
                      </a:r>
                      <a:r>
                        <a:rPr lang="ru-RU" sz="7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 миром профессий,</a:t>
                      </a:r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мотивация к жизни на селе)</a:t>
                      </a:r>
                      <a:endParaRPr lang="ru-RU" sz="7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Экскурсии на агропредприятия, встречи с успешными людьми</a:t>
                      </a:r>
                      <a:endParaRPr lang="ru-RU" sz="7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Выполнение практических работ в процессе изучения цикла естественных</a:t>
                      </a:r>
                      <a:r>
                        <a:rPr lang="ru-RU" sz="7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наук</a:t>
                      </a:r>
                      <a:endParaRPr lang="ru-RU" sz="7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noProof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Проектная деятельность в рамках плана внеурочной работы</a:t>
                      </a:r>
                    </a:p>
                    <a:p>
                      <a:endParaRPr lang="ru-RU" sz="7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4" name="Прямая со стрелкой 73"/>
          <p:cNvCxnSpPr/>
          <p:nvPr/>
        </p:nvCxnSpPr>
        <p:spPr>
          <a:xfrm flipV="1">
            <a:off x="3949062" y="5391913"/>
            <a:ext cx="2827" cy="18000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3958513" y="3748827"/>
            <a:ext cx="2827" cy="21600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Таблица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209756"/>
              </p:ext>
            </p:extLst>
          </p:nvPr>
        </p:nvGraphicFramePr>
        <p:xfrm>
          <a:off x="1606857" y="4032388"/>
          <a:ext cx="4808581" cy="138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556"/>
                <a:gridCol w="1552425"/>
                <a:gridCol w="1191679"/>
                <a:gridCol w="998921"/>
              </a:tblGrid>
              <a:tr h="214395">
                <a:tc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Агропробы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Агропрактика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Агропроекты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9838">
                <a:tc rowSpan="2"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Мероприятия, направленные на развитие интереса к аграрным профессиям (агроклассы)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Экскурсии на агропредприятия, агровыставки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Практикоориентро-</a:t>
                      </a:r>
                    </a:p>
                    <a:p>
                      <a:r>
                        <a:rPr lang="ru-RU" sz="7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ванные</a:t>
                      </a:r>
                      <a:r>
                        <a:rPr lang="ru-RU" sz="7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7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</a:t>
                      </a:r>
                      <a:endParaRPr lang="ru-RU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Подготовка проектов к НПК, деятельность ШНО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5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Встречи с руководителями агропредприятий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Тест-драйвы на ведущих агропредприятиях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Олимпиады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16508"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Общеразвивающие мероприятия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 социальных агропроектах муниципалитета</a:t>
                      </a:r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9" name="Прямоугольник 68"/>
          <p:cNvSpPr/>
          <p:nvPr/>
        </p:nvSpPr>
        <p:spPr>
          <a:xfrm rot="5400000">
            <a:off x="986167" y="-582956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труда и занятости ТО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 rot="5400000">
            <a:off x="986168" y="-255599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занятости населения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 rot="5400000">
            <a:off x="3277310" y="-592427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науки ТО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 rot="5400000">
            <a:off x="3277311" y="-265070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Муниципальные органы управления образованием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 rot="5400000">
            <a:off x="5567395" y="-592427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АПК ТО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 rot="5400000">
            <a:off x="5567396" y="-265070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Агропредприятия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 rot="5400000">
            <a:off x="7826474" y="-592428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местного самоуправления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2166846" y="451602"/>
            <a:ext cx="216000" cy="23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4466548" y="429344"/>
            <a:ext cx="216000" cy="23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6745392" y="425676"/>
            <a:ext cx="216000" cy="23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677790" y="866710"/>
            <a:ext cx="379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Организационно-методическое сопровождение образовательных организаций – участников проекта (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ПОО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ВО)</a:t>
            </a:r>
            <a:endParaRPr lang="ru-RU" sz="900" dirty="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7826474" y="-255600"/>
            <a:ext cx="284706" cy="2069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объединения и др.</a:t>
            </a:r>
            <a:endParaRPr lang="ru-RU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327</Words>
  <Application>Microsoft Office PowerPoint</Application>
  <PresentationFormat>Экран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User</cp:lastModifiedBy>
  <cp:revision>64</cp:revision>
  <cp:lastPrinted>2013-12-19T17:04:29Z</cp:lastPrinted>
  <dcterms:created xsi:type="dcterms:W3CDTF">2013-10-15T03:15:19Z</dcterms:created>
  <dcterms:modified xsi:type="dcterms:W3CDTF">2013-12-19T17:20:28Z</dcterms:modified>
</cp:coreProperties>
</file>