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57" r:id="rId3"/>
    <p:sldId id="267" r:id="rId4"/>
    <p:sldId id="258" r:id="rId5"/>
    <p:sldId id="260" r:id="rId6"/>
    <p:sldId id="261" r:id="rId7"/>
    <p:sldId id="266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103" d="100"/>
          <a:sy n="103" d="100"/>
        </p:scale>
        <p:origin x="2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686DF-063E-4B29-9BE3-AD860DDAAA1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2A917-1459-49C1-9570-5C593A5AA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37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2A917-1459-49C1-9570-5C593A5AAB9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2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8064895" cy="5400599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</a:rPr>
              <a:t>Как мы провели</a:t>
            </a:r>
            <a:br>
              <a:rPr lang="ru-RU" sz="4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</a:rPr>
              <a:t> зимние каникулы</a:t>
            </a:r>
            <a:r>
              <a:rPr lang="ru-RU" sz="4800" dirty="0" smtClean="0">
                <a:solidFill>
                  <a:srgbClr val="002060"/>
                </a:solidFill>
              </a:rPr>
              <a:t/>
            </a:r>
            <a:br>
              <a:rPr lang="ru-RU" sz="4800" dirty="0" smtClean="0">
                <a:solidFill>
                  <a:srgbClr val="002060"/>
                </a:solidFill>
              </a:rPr>
            </a:br>
            <a:r>
              <a:rPr lang="ru-RU" sz="4800" dirty="0" smtClean="0">
                <a:solidFill>
                  <a:srgbClr val="002060"/>
                </a:solidFill>
              </a:rPr>
              <a:t/>
            </a:r>
            <a:br>
              <a:rPr lang="ru-RU" sz="4800" dirty="0" smtClean="0">
                <a:solidFill>
                  <a:srgbClr val="002060"/>
                </a:solidFill>
              </a:rPr>
            </a:br>
            <a:r>
              <a:rPr lang="ru-RU" sz="4800" dirty="0">
                <a:solidFill>
                  <a:srgbClr val="002060"/>
                </a:solidFill>
              </a:rPr>
              <a:t/>
            </a:r>
            <a:br>
              <a:rPr lang="ru-RU" sz="4800" dirty="0">
                <a:solidFill>
                  <a:srgbClr val="002060"/>
                </a:solidFill>
              </a:rPr>
            </a:br>
            <a:r>
              <a:rPr lang="ru-RU" sz="4800" dirty="0" smtClean="0">
                <a:solidFill>
                  <a:srgbClr val="002060"/>
                </a:solidFill>
              </a:rPr>
              <a:t/>
            </a:r>
            <a:br>
              <a:rPr lang="ru-RU" sz="4800" dirty="0" smtClean="0">
                <a:solidFill>
                  <a:srgbClr val="002060"/>
                </a:solidFill>
              </a:rPr>
            </a:br>
            <a:r>
              <a:rPr lang="ru-RU" sz="4800" dirty="0" smtClean="0">
                <a:solidFill>
                  <a:srgbClr val="002060"/>
                </a:solidFill>
              </a:rPr>
              <a:t/>
            </a:r>
            <a:br>
              <a:rPr lang="ru-RU" sz="4800" dirty="0" smtClean="0">
                <a:solidFill>
                  <a:srgbClr val="002060"/>
                </a:solidFill>
              </a:rPr>
            </a:br>
            <a:r>
              <a:rPr lang="ru-RU" sz="4800" dirty="0" smtClean="0">
                <a:solidFill>
                  <a:srgbClr val="002060"/>
                </a:solidFill>
              </a:rPr>
              <a:t/>
            </a:r>
            <a:br>
              <a:rPr lang="ru-RU" sz="4800" dirty="0" smtClean="0">
                <a:solidFill>
                  <a:srgbClr val="00206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МАОУ «</a:t>
            </a:r>
            <a:r>
              <a:rPr lang="ru-RU" sz="2800" i="1" dirty="0" err="1" smtClean="0">
                <a:solidFill>
                  <a:srgbClr val="002060"/>
                </a:solidFill>
              </a:rPr>
              <a:t>Асланинская</a:t>
            </a:r>
            <a:r>
              <a:rPr lang="ru-RU" sz="2800" i="1" dirty="0" smtClean="0">
                <a:solidFill>
                  <a:srgbClr val="002060"/>
                </a:solidFill>
              </a:rPr>
              <a:t> СОШ»</a:t>
            </a:r>
            <a:endParaRPr lang="ru-RU" sz="4800" i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44824"/>
            <a:ext cx="4896544" cy="36724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944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6"/>
    </mc:Choice>
    <mc:Fallback xmlns="">
      <p:transition spd="slow" advTm="5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5081" y="116632"/>
            <a:ext cx="3888919" cy="674136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476672"/>
            <a:ext cx="319253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Все мероприятия в нашей школе во время зимних каникул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проходили согласно плану, утвержденному директором филиала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0648"/>
            <a:ext cx="4943548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" y="3068960"/>
            <a:ext cx="3791070" cy="27565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215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40"/>
    </mc:Choice>
    <mc:Fallback xmlns="">
      <p:transition spd="slow" advTm="12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>
          <a:xfrm>
            <a:off x="179511" y="434866"/>
            <a:ext cx="4602059" cy="3498189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3" y="1010486"/>
            <a:ext cx="3600400" cy="5154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ктивность проявили  волонтеры. Они помогали пожилым и очищали от снега школьный и сельский мемориалы павшим</a:t>
            </a:r>
            <a:endParaRPr lang="ru-RU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67720"/>
            <a:ext cx="4128459" cy="30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77" y="36004"/>
            <a:ext cx="4139952" cy="3104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820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2"/>
    </mc:Choice>
    <mc:Fallback xmlns="">
      <p:transition spd="slow" advTm="7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341252"/>
            <a:ext cx="7334200" cy="5033496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ru-RU" sz="2800" dirty="0" smtClean="0">
                <a:solidFill>
                  <a:schemeClr val="accent6"/>
                </a:solidFill>
                <a:effectLst/>
                <a:latin typeface="Times New Roman"/>
                <a:ea typeface="Times New Roman"/>
              </a:rPr>
              <a:t>В школьном и сельском</a:t>
            </a:r>
            <a:br>
              <a:rPr lang="ru-RU" sz="2800" dirty="0" smtClean="0">
                <a:solidFill>
                  <a:schemeClr val="accent6"/>
                </a:solidFill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schemeClr val="accent6"/>
                </a:solidFill>
                <a:effectLst/>
                <a:latin typeface="Times New Roman"/>
                <a:ea typeface="Times New Roman"/>
              </a:rPr>
              <a:t>спортзалах</a:t>
            </a:r>
            <a:br>
              <a:rPr lang="ru-RU" sz="2800" dirty="0" smtClean="0">
                <a:solidFill>
                  <a:schemeClr val="accent6"/>
                </a:solidFill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schemeClr val="accent6"/>
                </a:solidFill>
                <a:effectLst/>
                <a:latin typeface="Times New Roman"/>
                <a:ea typeface="Times New Roman"/>
              </a:rPr>
              <a:t> не замолкали </a:t>
            </a:r>
            <a:br>
              <a:rPr lang="ru-RU" sz="2800" dirty="0" smtClean="0">
                <a:solidFill>
                  <a:schemeClr val="accent6"/>
                </a:solidFill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schemeClr val="accent6"/>
                </a:solidFill>
                <a:effectLst/>
                <a:latin typeface="Times New Roman"/>
                <a:ea typeface="Times New Roman"/>
              </a:rPr>
              <a:t>детские голоса</a:t>
            </a:r>
            <a:r>
              <a:rPr lang="ru-RU" sz="2800" dirty="0">
                <a:solidFill>
                  <a:schemeClr val="accent6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chemeClr val="accent6"/>
                </a:solidFill>
                <a:effectLst/>
                <a:latin typeface="Times New Roman"/>
                <a:ea typeface="Times New Roman"/>
              </a:rPr>
            </a:br>
            <a:r>
              <a:rPr lang="ru-RU" sz="2800" dirty="0">
                <a:solidFill>
                  <a:schemeClr val="accent6"/>
                </a:solidFill>
                <a:effectLst/>
                <a:latin typeface="Times New Roman"/>
                <a:ea typeface="Times New Roman"/>
              </a:rPr>
              <a:t> </a:t>
            </a:r>
            <a:br>
              <a:rPr lang="ru-RU" sz="2800" dirty="0">
                <a:solidFill>
                  <a:schemeClr val="accent6"/>
                </a:solidFill>
                <a:effectLst/>
                <a:latin typeface="Times New Roman"/>
                <a:ea typeface="Times New Roman"/>
              </a:rPr>
            </a:br>
            <a:endParaRPr lang="ru-RU" sz="2800" dirty="0">
              <a:solidFill>
                <a:schemeClr val="accent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4320480" cy="3240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4"/>
            <a:ext cx="4248472" cy="31863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136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40"/>
    </mc:Choice>
    <mc:Fallback xmlns="">
      <p:transition spd="slow" advTm="9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076056" y="0"/>
            <a:ext cx="4067943" cy="724542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ru-RU" sz="3200" i="1" dirty="0" smtClean="0"/>
          </a:p>
          <a:p>
            <a:pPr algn="ctr">
              <a:spcAft>
                <a:spcPts val="0"/>
              </a:spcAft>
            </a:pPr>
            <a:r>
              <a:rPr lang="ru-RU" sz="2800" i="1" dirty="0" smtClean="0">
                <a:solidFill>
                  <a:srgbClr val="C00000"/>
                </a:solidFill>
              </a:rPr>
              <a:t>На каток пришли не только дети, </a:t>
            </a:r>
          </a:p>
          <a:p>
            <a:pPr algn="ctr">
              <a:spcAft>
                <a:spcPts val="0"/>
              </a:spcAft>
            </a:pPr>
            <a:r>
              <a:rPr lang="ru-RU" sz="2800" i="1" dirty="0" smtClean="0">
                <a:solidFill>
                  <a:srgbClr val="C00000"/>
                </a:solidFill>
              </a:rPr>
              <a:t>но и их родители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52053" cy="3789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888940"/>
            <a:ext cx="4884035" cy="36630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756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25"/>
    </mc:Choice>
    <mc:Fallback xmlns="">
      <p:transition spd="slow" advTm="33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8886" y="116632"/>
            <a:ext cx="3985114" cy="6741368"/>
          </a:xfrm>
        </p:spPr>
        <p:txBody>
          <a:bodyPr/>
          <a:lstStyle/>
          <a:p>
            <a:pPr algn="l"/>
            <a:r>
              <a:rPr lang="ru-RU" sz="3200" i="1" dirty="0" smtClean="0">
                <a:effectLst/>
              </a:rPr>
              <a:t/>
            </a:r>
            <a:br>
              <a:rPr lang="ru-RU" sz="3200" i="1" dirty="0" smtClean="0">
                <a:effectLst/>
              </a:rPr>
            </a:br>
            <a:r>
              <a:rPr lang="ru-RU" sz="3200" i="1" dirty="0" smtClean="0">
                <a:solidFill>
                  <a:srgbClr val="C00000"/>
                </a:solidFill>
                <a:effectLst/>
              </a:rPr>
              <a:t>Все мы любим зимние виды спорта</a:t>
            </a:r>
            <a:r>
              <a:rPr lang="ru-RU" sz="3200" i="1" dirty="0">
                <a:effectLst/>
              </a:rPr>
              <a:t/>
            </a:r>
            <a:br>
              <a:rPr lang="ru-RU" sz="3200" i="1" dirty="0">
                <a:effectLst/>
              </a:rPr>
            </a:br>
            <a:endParaRPr lang="ru-RU" sz="32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0324"/>
            <a:ext cx="4475989" cy="33569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65" y="2925320"/>
            <a:ext cx="6811011" cy="38277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176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9"/>
    </mc:Choice>
    <mc:Fallback xmlns="">
      <p:transition spd="slow" advTm="755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411" y="0"/>
            <a:ext cx="3995589" cy="515719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schemeClr val="accent6"/>
                </a:solidFill>
              </a:rPr>
              <a:t>Очень увлекательно и интересно прошла интеллектуальная викторина «В мире животных» </a:t>
            </a:r>
            <a:br>
              <a:rPr lang="ru-RU" sz="2800" i="1" dirty="0" smtClean="0">
                <a:solidFill>
                  <a:schemeClr val="accent6"/>
                </a:solidFill>
              </a:rPr>
            </a:br>
            <a:r>
              <a:rPr lang="ru-RU" sz="2800" i="1" dirty="0" smtClean="0">
                <a:solidFill>
                  <a:schemeClr val="accent6"/>
                </a:solidFill>
              </a:rPr>
              <a:t>и игра </a:t>
            </a:r>
            <a:br>
              <a:rPr lang="ru-RU" sz="2800" i="1" dirty="0" smtClean="0">
                <a:solidFill>
                  <a:schemeClr val="accent6"/>
                </a:solidFill>
              </a:rPr>
            </a:br>
            <a:r>
              <a:rPr lang="ru-RU" sz="2800" i="1" dirty="0" smtClean="0">
                <a:solidFill>
                  <a:schemeClr val="accent6"/>
                </a:solidFill>
              </a:rPr>
              <a:t>«Умники и умницы»</a:t>
            </a:r>
            <a:endParaRPr lang="ru-RU" sz="2800" i="1" dirty="0">
              <a:solidFill>
                <a:schemeClr val="accent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0"/>
            <a:ext cx="4392488" cy="32943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28392"/>
            <a:ext cx="4211960" cy="31589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9" y="3528392"/>
            <a:ext cx="4308260" cy="32311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55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12"/>
    </mc:Choice>
    <mc:Fallback xmlns="">
      <p:transition spd="slow" advTm="9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7479" y="388032"/>
            <a:ext cx="3705001" cy="5201207"/>
          </a:xfrm>
        </p:spPr>
        <p:txBody>
          <a:bodyPr/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После </a:t>
            </a:r>
            <a:r>
              <a:rPr lang="ru-RU" sz="2400" i="1" dirty="0" smtClean="0">
                <a:solidFill>
                  <a:srgbClr val="C00000"/>
                </a:solidFill>
              </a:rPr>
              <a:t>новогоднего праздника </a:t>
            </a:r>
            <a:r>
              <a:rPr lang="ru-RU" sz="2400" i="1" dirty="0">
                <a:solidFill>
                  <a:srgbClr val="C00000"/>
                </a:solidFill>
              </a:rPr>
              <a:t>мы </a:t>
            </a:r>
            <a:r>
              <a:rPr lang="ru-RU" sz="2400" i="1" dirty="0" smtClean="0">
                <a:solidFill>
                  <a:srgbClr val="C00000"/>
                </a:solidFill>
              </a:rPr>
              <a:t>обновили снежные фигурки, которые потускнели от снега</a:t>
            </a: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0"/>
            <a:ext cx="4584511" cy="34383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80928"/>
            <a:ext cx="4836554" cy="36274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174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5"/>
    </mc:Choice>
    <mc:Fallback xmlns="">
      <p:transition spd="slow" advTm="93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326499">
            <a:off x="1001998" y="602740"/>
            <a:ext cx="7406208" cy="4030384"/>
          </a:xfrm>
        </p:spPr>
        <p:txBody>
          <a:bodyPr/>
          <a:lstStyle/>
          <a:p>
            <a:pPr algn="l"/>
            <a:r>
              <a:rPr lang="ru-RU" i="1" dirty="0" smtClean="0">
                <a:solidFill>
                  <a:srgbClr val="C00000"/>
                </a:solidFill>
              </a:rPr>
              <a:t>Мы очень любим зимние каникулы</a:t>
            </a:r>
            <a:r>
              <a:rPr lang="ru-RU" i="1" dirty="0" smtClean="0">
                <a:solidFill>
                  <a:srgbClr val="C00000"/>
                </a:solidFill>
              </a:rPr>
              <a:t>! 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6191250" cy="4333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66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1"/>
    </mc:Choice>
    <mc:Fallback xmlns="">
      <p:transition spd="slow" advTm="5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2|1.3|1.1|1.8|1.7|2.1|1.4|2.4|1.8|2.3|1.6|1.4|1.8|1.8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319</TotalTime>
  <Words>82</Words>
  <Application>Microsoft Office PowerPoint</Application>
  <PresentationFormat>Экран (4:3)</PresentationFormat>
  <Paragraphs>14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Как мы провели  зимние каникулы      МАОУ «Асланинская СОШ»</vt:lpstr>
      <vt:lpstr> </vt:lpstr>
      <vt:lpstr>Презентация PowerPoint</vt:lpstr>
      <vt:lpstr>В школьном и сельском спортзалах  не замолкали  детские голоса   </vt:lpstr>
      <vt:lpstr>Презентация PowerPoint</vt:lpstr>
      <vt:lpstr> Все мы любим зимние виды спорта </vt:lpstr>
      <vt:lpstr>Очень увлекательно и интересно прошла интеллектуальная викторина «В мире животных»  и игра  «Умники и умницы»</vt:lpstr>
      <vt:lpstr>После новогоднего праздника мы обновили снежные фигурки, которые потускнели от снега</vt:lpstr>
      <vt:lpstr>Мы очень любим зимние каникулы!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мы провели                                                                                                                     зимние каникулы</dc:title>
  <dc:creator>Дом</dc:creator>
  <cp:lastModifiedBy>Организатор</cp:lastModifiedBy>
  <cp:revision>27</cp:revision>
  <dcterms:created xsi:type="dcterms:W3CDTF">2013-01-11T15:34:41Z</dcterms:created>
  <dcterms:modified xsi:type="dcterms:W3CDTF">2017-01-11T04:51:22Z</dcterms:modified>
</cp:coreProperties>
</file>