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5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75" y="250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opris\Desktop\табличка точка опоры для территорий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14" y="-1587"/>
            <a:ext cx="10694988" cy="75628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06540" y="6012879"/>
            <a:ext cx="3024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smtClean="0">
                <a:solidFill>
                  <a:srgbClr val="1B2538"/>
                </a:solidFill>
              </a:rPr>
              <a:t>8-982-933-44-61</a:t>
            </a:r>
            <a:endParaRPr lang="ru-RU" sz="3000" b="1" dirty="0">
              <a:solidFill>
                <a:srgbClr val="1B253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Loopris</dc:creator>
  <cp:lastModifiedBy>Пользователь Windows</cp:lastModifiedBy>
  <cp:revision>4</cp:revision>
  <dcterms:created xsi:type="dcterms:W3CDTF">2019-09-17T14:13:30Z</dcterms:created>
  <dcterms:modified xsi:type="dcterms:W3CDTF">2019-09-18T16:59:18Z</dcterms:modified>
</cp:coreProperties>
</file>