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24" autoAdjust="0"/>
  </p:normalViewPr>
  <p:slideViewPr>
    <p:cSldViewPr>
      <p:cViewPr varScale="1">
        <p:scale>
          <a:sx n="103" d="100"/>
          <a:sy n="103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4860032" cy="3429000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Степанова</a:t>
            </a:r>
            <a:br>
              <a:rPr lang="ru-RU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Елизавета</a:t>
            </a:r>
            <a:endParaRPr lang="ru-RU" sz="8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05064"/>
            <a:ext cx="4932040" cy="2088232"/>
          </a:xfrm>
        </p:spPr>
        <p:txBody>
          <a:bodyPr>
            <a:normAutofit lnSpcReduction="10000"/>
          </a:bodyPr>
          <a:lstStyle/>
          <a:p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Выпускница Филиал МАОУ </a:t>
            </a:r>
            <a:r>
              <a:rPr lang="ru-RU" sz="44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Тоболвоская</a:t>
            </a: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СОШ - </a:t>
            </a:r>
            <a:r>
              <a:rPr lang="ru-RU" sz="44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Карасульская</a:t>
            </a: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СОШ</a:t>
            </a:r>
            <a:endParaRPr lang="ru-RU" sz="4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1026" name="Picture 2" descr="D:\Лиза ПК\Новая папка (7)\media-share-0.02.01.157943981a899eb0e379375dddefd11525a911909f5779d96dac12275e3a2604-Picture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овая папка (2)\Фото\2012.04\DSC092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2915816" cy="6851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D:\Новая папка (2)\Stiepanova_Ielizavie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-1"/>
            <a:ext cx="3275856" cy="2315507"/>
          </a:xfrm>
          <a:prstGeom prst="rect">
            <a:avLst/>
          </a:prstGeom>
          <a:noFill/>
        </p:spPr>
      </p:pic>
      <p:pic>
        <p:nvPicPr>
          <p:cNvPr id="2051" name="Picture 3" descr="D:\Новая папка (2)\img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16632"/>
            <a:ext cx="2304256" cy="3432134"/>
          </a:xfrm>
          <a:prstGeom prst="rect">
            <a:avLst/>
          </a:prstGeom>
          <a:noFill/>
        </p:spPr>
      </p:pic>
      <p:pic>
        <p:nvPicPr>
          <p:cNvPr id="2052" name="Picture 4" descr="D:\Новая папка (2)\img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628800"/>
            <a:ext cx="2592288" cy="3691453"/>
          </a:xfrm>
          <a:prstGeom prst="rect">
            <a:avLst/>
          </a:prstGeom>
          <a:noFill/>
        </p:spPr>
      </p:pic>
      <p:pic>
        <p:nvPicPr>
          <p:cNvPr id="2053" name="Picture 5" descr="D:\Новая папка (2)\img0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2276872"/>
            <a:ext cx="2594238" cy="35730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40152" y="6381328"/>
            <a:ext cx="3203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Карасульская</a:t>
            </a:r>
            <a:r>
              <a:rPr lang="ru-RU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СОШ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517232"/>
            <a:ext cx="62281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</a:t>
            </a:r>
          </a:p>
          <a:p>
            <a:endParaRPr lang="ru-RU" sz="2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5589240"/>
            <a:ext cx="58326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Отличница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Активное 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участие  в  олимпиадном движении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овая папка (2)\Фото\2015.04\020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692696"/>
            <a:ext cx="3024336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Новая папка (2)\img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267743" cy="32038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91200" y="6143644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Карасульская</a:t>
            </a:r>
            <a:r>
              <a:rPr lang="ru-RU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СОШ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877272"/>
            <a:ext cx="5652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Победитель районных, областных и всероссийских конкурсов и предметных олимпиад. 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6" descr="D:\Новая папка (2)\img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60648"/>
            <a:ext cx="2276574" cy="3240360"/>
          </a:xfrm>
          <a:prstGeom prst="rect">
            <a:avLst/>
          </a:prstGeom>
          <a:noFill/>
        </p:spPr>
      </p:pic>
      <p:pic>
        <p:nvPicPr>
          <p:cNvPr id="14" name="Picture 4" descr="D:\Новая папка (2)\img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844824"/>
            <a:ext cx="2520279" cy="3745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Новая папка (2)\Фото\капустник\583.JPG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0" y="0"/>
            <a:ext cx="44279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791200" y="6143644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Карасульская</a:t>
            </a:r>
            <a:r>
              <a:rPr lang="ru-RU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СОШ</a:t>
            </a:r>
          </a:p>
        </p:txBody>
      </p:sp>
      <p:pic>
        <p:nvPicPr>
          <p:cNvPr id="7" name="Picture 4" descr="D:\Новая папка (2)\img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0"/>
            <a:ext cx="3203848" cy="2242831"/>
          </a:xfrm>
          <a:prstGeom prst="rect">
            <a:avLst/>
          </a:prstGeom>
          <a:noFill/>
        </p:spPr>
      </p:pic>
      <p:pic>
        <p:nvPicPr>
          <p:cNvPr id="8" name="Picture 5" descr="D:\Новая папка (2)\img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196752"/>
            <a:ext cx="3096344" cy="2197357"/>
          </a:xfrm>
          <a:prstGeom prst="rect">
            <a:avLst/>
          </a:prstGeom>
          <a:noFill/>
        </p:spPr>
      </p:pic>
      <p:pic>
        <p:nvPicPr>
          <p:cNvPr id="9" name="Picture 5" descr="D:\Новая папка (2)\img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556792"/>
            <a:ext cx="2304256" cy="325702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427984" y="4797152"/>
            <a:ext cx="4464496" cy="93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Активное участие в общественной жизни школы и активная жизненная позиция.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Новая папка (2)\Фото\Награждение\IMG_5842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11667" t="41253" r="50000" b="11244"/>
          <a:stretch>
            <a:fillRect/>
          </a:stretch>
        </p:blipFill>
        <p:spPr bwMode="auto">
          <a:xfrm>
            <a:off x="6191672" y="548680"/>
            <a:ext cx="2952328" cy="4877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D:\Новая папка (2)\Фото\Награждение\DSC00449.JPG"/>
          <p:cNvPicPr>
            <a:picLocks noChangeAspect="1" noChangeArrowheads="1"/>
          </p:cNvPicPr>
          <p:nvPr/>
        </p:nvPicPr>
        <p:blipFill>
          <a:blip r:embed="rId3" cstate="print"/>
          <a:srcRect l="16116" r="15056" b="25999"/>
          <a:stretch>
            <a:fillRect/>
          </a:stretch>
        </p:blipFill>
        <p:spPr bwMode="auto">
          <a:xfrm>
            <a:off x="0" y="-1"/>
            <a:ext cx="2915816" cy="4703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D:\Новая папка (2)\Фото\2014.06\аттестат 2014 0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88640"/>
            <a:ext cx="3408035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91200" y="6143644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Карасульская</a:t>
            </a:r>
            <a:r>
              <a:rPr lang="ru-RU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СОШ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373216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Дипломант  областных и всероссийских конкурсов.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58</Words>
  <Application>Microsoft Office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Степанова  Елизавета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Степанова  Елизавета</dc:title>
  <dc:creator>Лиза</dc:creator>
  <cp:lastModifiedBy>DRAGON-PC</cp:lastModifiedBy>
  <cp:revision>19</cp:revision>
  <dcterms:created xsi:type="dcterms:W3CDTF">2016-06-11T18:56:27Z</dcterms:created>
  <dcterms:modified xsi:type="dcterms:W3CDTF">2016-06-15T20:34:44Z</dcterms:modified>
</cp:coreProperties>
</file>