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74" r:id="rId5"/>
    <p:sldId id="272" r:id="rId6"/>
    <p:sldId id="273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C47A-3074-431F-BC33-30EEBF46370B}" type="datetimeFigureOut">
              <a:rPr lang="ru-RU"/>
              <a:pPr>
                <a:defRPr/>
              </a:pPr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A7B36-6A4A-48B3-B47B-9CD6BFA87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BF1B3-4664-4F49-8869-F3AAC7C5F4CC}" type="datetimeFigureOut">
              <a:rPr lang="ru-RU"/>
              <a:pPr>
                <a:defRPr/>
              </a:pPr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8D37-B532-464B-8722-79E26BBD9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A6D66-3782-4A0B-9288-CC3082344E3D}" type="datetimeFigureOut">
              <a:rPr lang="ru-RU"/>
              <a:pPr>
                <a:defRPr/>
              </a:pPr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B133A-A121-4D70-A3A4-D0AEAAE52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68AF8-18C5-4F96-ADC3-399D1321BF48}" type="datetimeFigureOut">
              <a:rPr lang="ru-RU"/>
              <a:pPr>
                <a:defRPr/>
              </a:pPr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CB85D-65BC-4225-B9E7-5D7222F9B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543F8-13E5-4793-BDA3-3DB2055E7603}" type="datetimeFigureOut">
              <a:rPr lang="ru-RU"/>
              <a:pPr>
                <a:defRPr/>
              </a:pPr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23DAC-86E7-4B39-A3D8-29D2BBDA2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0134-DF9C-495C-9684-4269942591A9}" type="datetimeFigureOut">
              <a:rPr lang="ru-RU"/>
              <a:pPr>
                <a:defRPr/>
              </a:pPr>
              <a:t>09.06.2017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6FA3D-E45E-41AE-8CA8-AE8CF637C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CC8B0-37E8-4255-9C0F-8227F08AC4DC}" type="datetimeFigureOut">
              <a:rPr lang="ru-RU"/>
              <a:pPr>
                <a:defRPr/>
              </a:pPr>
              <a:t>09.06.2017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B7B91-D667-4C67-95FF-FB6C22C01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C6DFD-4ACD-44F3-92F0-23620A47CF81}" type="datetimeFigureOut">
              <a:rPr lang="ru-RU"/>
              <a:pPr>
                <a:defRPr/>
              </a:pPr>
              <a:t>09.06.2017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46CAD-7713-4E26-BAAE-77E92C049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7C0A7-6D14-4B9F-AC28-EB1D7658F8D1}" type="datetimeFigureOut">
              <a:rPr lang="ru-RU"/>
              <a:pPr>
                <a:defRPr/>
              </a:pPr>
              <a:t>09.06.2017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56A3E-500C-44E1-A38B-92F3C7E7C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3EF4D-6A0D-4F91-9BCD-FA42A2E6B36B}" type="datetimeFigureOut">
              <a:rPr lang="ru-RU"/>
              <a:pPr>
                <a:defRPr/>
              </a:pPr>
              <a:t>09.06.2017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34010-35F1-4B80-A6C7-1590C1D49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14BA-44B7-40E8-8F5A-DE4BDE83F897}" type="datetimeFigureOut">
              <a:rPr lang="ru-RU"/>
              <a:pPr>
                <a:defRPr/>
              </a:pPr>
              <a:t>09.06.2017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7BC04-29B8-4F8D-A1F3-48D4AFCE4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0070C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A5BE6-3D75-491F-AFC1-E118FB7B6BEF}" type="datetimeFigureOut">
              <a:rPr lang="ru-RU"/>
              <a:pPr>
                <a:defRPr/>
              </a:pPr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5D0444-AB39-4A9C-B1C0-0BD042DC3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8" descr="32451c80e368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81500"/>
            <a:ext cx="243046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4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1857364"/>
            <a:ext cx="400052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Макарова Елена Андреевна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7166"/>
            <a:ext cx="8579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Филиал МАОУ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Тоболовская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СОШ – Карасульская СОШ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Picture 2" descr="C:\Users\ВВВ\Desktop\Заготовка.jpg"/>
          <p:cNvPicPr>
            <a:picLocks noChangeAspect="1" noChangeArrowheads="1"/>
          </p:cNvPicPr>
          <p:nvPr/>
        </p:nvPicPr>
        <p:blipFill>
          <a:blip r:embed="rId2"/>
          <a:srcRect l="77902" t="34885" r="3497" b="47917"/>
          <a:stretch>
            <a:fillRect/>
          </a:stretch>
        </p:blipFill>
        <p:spPr bwMode="auto">
          <a:xfrm>
            <a:off x="5000628" y="1428736"/>
            <a:ext cx="373856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ВВ\Desktop\лена\IMG_20170609_094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071966" cy="2290481"/>
          </a:xfrm>
          <a:prstGeom prst="rect">
            <a:avLst/>
          </a:prstGeom>
          <a:noFill/>
        </p:spPr>
      </p:pic>
      <p:pic>
        <p:nvPicPr>
          <p:cNvPr id="3075" name="Picture 3" descr="C:\Users\ВВВ\Desktop\лена\IMG_20170609_094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14488"/>
            <a:ext cx="4286248" cy="2411015"/>
          </a:xfrm>
          <a:prstGeom prst="rect">
            <a:avLst/>
          </a:prstGeom>
          <a:noFill/>
        </p:spPr>
      </p:pic>
      <p:pic>
        <p:nvPicPr>
          <p:cNvPr id="3076" name="Picture 4" descr="C:\Users\ВВВ\Desktop\лена\IMG_20170609_0945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166"/>
            <a:ext cx="4357686" cy="2451198"/>
          </a:xfrm>
          <a:prstGeom prst="rect">
            <a:avLst/>
          </a:prstGeom>
          <a:noFill/>
        </p:spPr>
      </p:pic>
      <p:pic>
        <p:nvPicPr>
          <p:cNvPr id="17" name="Picture 3" descr="C:\Users\ВВВ\Desktop\лена\IMG_20170609_094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786058"/>
            <a:ext cx="4286248" cy="2411015"/>
          </a:xfrm>
          <a:prstGeom prst="rect">
            <a:avLst/>
          </a:prstGeom>
          <a:noFill/>
        </p:spPr>
      </p:pic>
      <p:pic>
        <p:nvPicPr>
          <p:cNvPr id="16" name="Picture 3" descr="C:\Users\ВВВ\Desktop\лена\IMG_20170609_094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00240"/>
            <a:ext cx="4286248" cy="2411015"/>
          </a:xfrm>
          <a:prstGeom prst="rect">
            <a:avLst/>
          </a:prstGeom>
          <a:noFill/>
        </p:spPr>
      </p:pic>
      <p:pic>
        <p:nvPicPr>
          <p:cNvPr id="3077" name="Picture 5" descr="C:\Users\ВВВ\Desktop\лена\IMG_20170609_0947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857628"/>
            <a:ext cx="4500562" cy="2531566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фото 11 а газета\фото 1 сентября к презентаии\SDC13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71474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ВВВ\Desktop\лена\IMG_20170609_094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67952">
            <a:off x="2428860" y="3357562"/>
            <a:ext cx="1768077" cy="3143248"/>
          </a:xfrm>
          <a:prstGeom prst="rect">
            <a:avLst/>
          </a:prstGeom>
          <a:noFill/>
        </p:spPr>
      </p:pic>
      <p:pic>
        <p:nvPicPr>
          <p:cNvPr id="4099" name="Picture 3" descr="C:\Users\ВВВ\Desktop\лена\IMG_20170609_0944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643314"/>
            <a:ext cx="1567158" cy="2786058"/>
          </a:xfrm>
          <a:prstGeom prst="rect">
            <a:avLst/>
          </a:prstGeom>
          <a:noFill/>
        </p:spPr>
      </p:pic>
      <p:pic>
        <p:nvPicPr>
          <p:cNvPr id="4100" name="Picture 4" descr="C:\Users\ВВВ\Desktop\лена\IMG_20170609_0948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51971">
            <a:off x="4658109" y="3742015"/>
            <a:ext cx="1687709" cy="3000372"/>
          </a:xfrm>
          <a:prstGeom prst="rect">
            <a:avLst/>
          </a:prstGeom>
          <a:noFill/>
        </p:spPr>
      </p:pic>
      <p:pic>
        <p:nvPicPr>
          <p:cNvPr id="4101" name="Picture 5" descr="C:\Users\ВВВ\Desktop\лена\IMG_20170609_0942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3571876"/>
            <a:ext cx="1647525" cy="2928934"/>
          </a:xfrm>
          <a:prstGeom prst="rect">
            <a:avLst/>
          </a:prstGeom>
          <a:noFill/>
        </p:spPr>
      </p:pic>
      <p:pic>
        <p:nvPicPr>
          <p:cNvPr id="4102" name="Picture 6" descr="C:\Users\ВВВ\Desktop\лена\IMG_20170609_0943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13018">
            <a:off x="4492117" y="71688"/>
            <a:ext cx="1857388" cy="3302024"/>
          </a:xfrm>
          <a:prstGeom prst="rect">
            <a:avLst/>
          </a:prstGeom>
          <a:noFill/>
        </p:spPr>
      </p:pic>
      <p:pic>
        <p:nvPicPr>
          <p:cNvPr id="4103" name="Picture 7" descr="C:\Users\ВВВ\Desktop\лена\IMG_20170609_0945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214290"/>
            <a:ext cx="1687709" cy="3000372"/>
          </a:xfrm>
          <a:prstGeom prst="rect">
            <a:avLst/>
          </a:prstGeom>
          <a:noFill/>
        </p:spPr>
      </p:pic>
      <p:pic>
        <p:nvPicPr>
          <p:cNvPr id="4104" name="Picture 8" descr="C:\Users\ВВВ\Desktop\лена\IMG_20170609_0950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3825">
            <a:off x="6715140" y="3357562"/>
            <a:ext cx="1848445" cy="3286124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ВВ\Desktop\лена\IMG_20170609_094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62110">
            <a:off x="4429126" y="291211"/>
            <a:ext cx="2370849" cy="4214842"/>
          </a:xfrm>
          <a:prstGeom prst="rect">
            <a:avLst/>
          </a:prstGeom>
          <a:noFill/>
        </p:spPr>
      </p:pic>
      <p:pic>
        <p:nvPicPr>
          <p:cNvPr id="5123" name="Picture 3" descr="C:\Users\ВВВ\Desktop\лена\IMG_20170609_094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803160">
            <a:off x="5309733" y="1335950"/>
            <a:ext cx="4036726" cy="2270659"/>
          </a:xfrm>
          <a:prstGeom prst="rect">
            <a:avLst/>
          </a:prstGeom>
          <a:noFill/>
        </p:spPr>
      </p:pic>
      <p:pic>
        <p:nvPicPr>
          <p:cNvPr id="9" name="Picture 4" descr="https://im0-tub-ru.yandex.net/i?id=e56fb6e54c274b94555a4590565752e4&amp;n=33&amp;h=215&amp;w=2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04"/>
            <a:ext cx="3929090" cy="2943397"/>
          </a:xfrm>
          <a:prstGeom prst="rect">
            <a:avLst/>
          </a:prstGeom>
          <a:noFill/>
        </p:spPr>
      </p:pic>
      <p:pic>
        <p:nvPicPr>
          <p:cNvPr id="5124" name="Picture 4" descr="C:\Users\ВВВ\Desktop\лена\IMG_20170609_0944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99224">
            <a:off x="2314777" y="3094115"/>
            <a:ext cx="2013645" cy="3579814"/>
          </a:xfrm>
          <a:prstGeom prst="rect">
            <a:avLst/>
          </a:prstGeom>
          <a:noFill/>
        </p:spPr>
      </p:pic>
      <p:pic>
        <p:nvPicPr>
          <p:cNvPr id="5125" name="Picture 5" descr="C:\Users\ВВВ\Desktop\лена\IMG_20170609_0946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3143248"/>
            <a:ext cx="1928813" cy="3429000"/>
          </a:xfrm>
          <a:prstGeom prst="rect">
            <a:avLst/>
          </a:prstGeom>
          <a:noFill/>
        </p:spPr>
      </p:pic>
      <p:pic>
        <p:nvPicPr>
          <p:cNvPr id="5126" name="Picture 6" descr="C:\Users\ВВВ\Desktop\лена\IMG_20170609_0946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57684">
            <a:off x="4883062" y="3203244"/>
            <a:ext cx="1928826" cy="3429024"/>
          </a:xfrm>
          <a:prstGeom prst="rect">
            <a:avLst/>
          </a:prstGeom>
          <a:noFill/>
        </p:spPr>
      </p:pic>
      <p:pic>
        <p:nvPicPr>
          <p:cNvPr id="5127" name="Picture 7" descr="C:\Users\ВВВ\Desktop\лена\IMG_20170609_0947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31126">
            <a:off x="6429388" y="3214686"/>
            <a:ext cx="2049364" cy="3643314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ВВ\Desktop\макарова\uOGJbDXubW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3809565" cy="2538718"/>
          </a:xfrm>
          <a:prstGeom prst="rect">
            <a:avLst/>
          </a:prstGeom>
          <a:noFill/>
        </p:spPr>
      </p:pic>
      <p:pic>
        <p:nvPicPr>
          <p:cNvPr id="7" name="Picture 2" descr="F:\фото 11 а газета\фото 1 сентября к презентаии\DSC03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14356"/>
            <a:ext cx="3714776" cy="22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ВВВ\Desktop\фотографии\фото детей\SDC139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571876"/>
            <a:ext cx="5000628" cy="2812853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14346" y="1357298"/>
            <a:ext cx="507206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Успехов во всех твоих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начинанях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ВВВ\Desktop\макарова\3ilCo5hya-o.jpg"/>
          <p:cNvPicPr>
            <a:picLocks noChangeAspect="1" noChangeArrowheads="1"/>
          </p:cNvPicPr>
          <p:nvPr/>
        </p:nvPicPr>
        <p:blipFill>
          <a:blip r:embed="rId2"/>
          <a:srcRect l="33594" t="7796" r="25000" b="14830"/>
          <a:stretch>
            <a:fillRect/>
          </a:stretch>
        </p:blipFill>
        <p:spPr bwMode="auto">
          <a:xfrm>
            <a:off x="4572000" y="928670"/>
            <a:ext cx="3786214" cy="4714908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глобус с корлокольчико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глобус с корлокольчиком</Template>
  <TotalTime>312</TotalTime>
  <Words>16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Шаблон глобус с корлокольчиком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лз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ВВВ</cp:lastModifiedBy>
  <cp:revision>28</cp:revision>
  <dcterms:created xsi:type="dcterms:W3CDTF">2011-06-19T11:27:45Z</dcterms:created>
  <dcterms:modified xsi:type="dcterms:W3CDTF">2017-06-09T07:04:00Z</dcterms:modified>
</cp:coreProperties>
</file>