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1524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Филиал МАОУ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Тоболовская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СОШ –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СОШ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Администратор\Desktop\м\ZvBSIgVvD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3233138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20574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Кривопалова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Анастасия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37338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Номинация: «Неповторимый талант»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м\FTvh6GWp3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4800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62400" y="5486400"/>
            <a:ext cx="518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Лауреат детского творческого фестиваля "Радуга" г.Тюмень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52401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Филиал МАОУ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Тоболовская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СОШ –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СОШ</a:t>
            </a:r>
          </a:p>
          <a:p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м\pep4266_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0"/>
            <a:ext cx="6705600" cy="446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71600" y="152400"/>
            <a:ext cx="314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565767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Лауреат 3 степени на международном фестивале "Я могу!" г.Екатеринбург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м\P-txGG9T1SE.jpg"/>
          <p:cNvPicPr>
            <a:picLocks noChangeAspect="1" noChangeArrowheads="1"/>
          </p:cNvPicPr>
          <p:nvPr/>
        </p:nvPicPr>
        <p:blipFill>
          <a:blip r:embed="rId2" cstate="print"/>
          <a:srcRect l="15894" t="7444" r="7616"/>
          <a:stretch>
            <a:fillRect/>
          </a:stretch>
        </p:blipFill>
        <p:spPr bwMode="auto">
          <a:xfrm>
            <a:off x="2743200" y="609600"/>
            <a:ext cx="5867400" cy="473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67000" y="51816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Лауреат 2 регионального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фестиваль-конкурса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казахского национального творчества "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Туган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 Челябинская область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524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СОШ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P10609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6172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71600" y="152400"/>
            <a:ext cx="314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56576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Член ученического жюри на районном конкурсе профессионального мастерства «Учитель года – 2016»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67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DRAGON-PC</cp:lastModifiedBy>
  <cp:revision>15</cp:revision>
  <dcterms:created xsi:type="dcterms:W3CDTF">2013-10-20T14:54:06Z</dcterms:created>
  <dcterms:modified xsi:type="dcterms:W3CDTF">2016-06-15T20:32:28Z</dcterms:modified>
</cp:coreProperties>
</file>