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66-76E7-40D3-9F08-CBCC0FAF8B9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561-88D0-42BB-A26A-17C4D9E88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66-76E7-40D3-9F08-CBCC0FAF8B9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561-88D0-42BB-A26A-17C4D9E88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66-76E7-40D3-9F08-CBCC0FAF8B9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561-88D0-42BB-A26A-17C4D9E88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66-76E7-40D3-9F08-CBCC0FAF8B9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561-88D0-42BB-A26A-17C4D9E88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66-76E7-40D3-9F08-CBCC0FAF8B9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561-88D0-42BB-A26A-17C4D9E88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66-76E7-40D3-9F08-CBCC0FAF8B9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561-88D0-42BB-A26A-17C4D9E88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66-76E7-40D3-9F08-CBCC0FAF8B9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561-88D0-42BB-A26A-17C4D9E88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66-76E7-40D3-9F08-CBCC0FAF8B9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561-88D0-42BB-A26A-17C4D9E88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66-76E7-40D3-9F08-CBCC0FAF8B9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561-88D0-42BB-A26A-17C4D9E88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66-76E7-40D3-9F08-CBCC0FAF8B9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561-88D0-42BB-A26A-17C4D9E88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0E766-76E7-40D3-9F08-CBCC0FAF8B9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561-88D0-42BB-A26A-17C4D9E88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0E766-76E7-40D3-9F08-CBCC0FAF8B97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82561-88D0-42BB-A26A-17C4D9E88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фото\04022012152.jpg"/>
          <p:cNvPicPr>
            <a:picLocks noChangeAspect="1" noChangeArrowheads="1"/>
          </p:cNvPicPr>
          <p:nvPr/>
        </p:nvPicPr>
        <p:blipFill>
          <a:blip r:embed="rId2" cstate="print"/>
          <a:srcRect b="21071"/>
          <a:stretch>
            <a:fillRect/>
          </a:stretch>
        </p:blipFill>
        <p:spPr bwMode="auto">
          <a:xfrm>
            <a:off x="4349084" y="373859"/>
            <a:ext cx="4294882" cy="4427808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6248" y="4857760"/>
            <a:ext cx="4071966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2200" dirty="0" smtClean="0">
                <a:solidFill>
                  <a:srgbClr val="FF0000"/>
                </a:solidFill>
              </a:rPr>
              <a:t/>
            </a:r>
            <a:br>
              <a:rPr lang="ru-RU" sz="2200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err="1" smtClean="0">
                <a:solidFill>
                  <a:srgbClr val="FF0000"/>
                </a:solidFill>
              </a:rPr>
              <a:t>Абраменко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Алина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Александровна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142844" y="357166"/>
            <a:ext cx="3786214" cy="6000792"/>
          </a:xfrm>
        </p:spPr>
        <p:txBody>
          <a:bodyPr>
            <a:normAutofit/>
          </a:bodyPr>
          <a:lstStyle/>
          <a:p>
            <a:pPr lvl="0" algn="just">
              <a:lnSpc>
                <a:spcPct val="110000"/>
              </a:lnSpc>
              <a:buBlip>
                <a:blip r:embed="rId3"/>
              </a:buBlip>
            </a:pPr>
            <a:r>
              <a:rPr lang="ru-RU" dirty="0" smtClean="0"/>
              <a:t>Награждена золотой медалью.</a:t>
            </a:r>
          </a:p>
          <a:p>
            <a:pPr lvl="0" algn="just">
              <a:lnSpc>
                <a:spcPct val="110000"/>
              </a:lnSpc>
              <a:buBlip>
                <a:blip r:embed="rId3"/>
              </a:buBlip>
            </a:pPr>
            <a:r>
              <a:rPr lang="ru-RU" dirty="0" smtClean="0"/>
              <a:t>Участница  муниципального этапа Всероссийской олимпиады школьников по математике, обществознанию.(2009,2010)</a:t>
            </a:r>
          </a:p>
          <a:p>
            <a:pPr lvl="0" algn="just">
              <a:lnSpc>
                <a:spcPct val="110000"/>
              </a:lnSpc>
              <a:buBlip>
                <a:blip r:embed="rId3"/>
              </a:buBlip>
            </a:pPr>
            <a:r>
              <a:rPr lang="ru-RU" dirty="0" smtClean="0"/>
              <a:t>Участница Международной олимпиады по основам наук. (2009-2011)</a:t>
            </a:r>
          </a:p>
          <a:p>
            <a:pPr lvl="0" algn="just">
              <a:lnSpc>
                <a:spcPct val="110000"/>
              </a:lnSpc>
              <a:buBlip>
                <a:blip r:embed="rId3"/>
              </a:buBlip>
            </a:pPr>
            <a:r>
              <a:rPr lang="ru-RU" dirty="0" smtClean="0"/>
              <a:t>Участница конкурсов </a:t>
            </a:r>
            <a:r>
              <a:rPr lang="en-US" dirty="0" err="1" smtClean="0"/>
              <a:t>Liberti</a:t>
            </a:r>
            <a:r>
              <a:rPr lang="ru-RU" dirty="0" smtClean="0"/>
              <a:t>. (2007-2011)</a:t>
            </a:r>
          </a:p>
          <a:p>
            <a:pPr lvl="0" algn="just">
              <a:lnSpc>
                <a:spcPct val="110000"/>
              </a:lnSpc>
              <a:buBlip>
                <a:blip r:embed="rId3"/>
              </a:buBlip>
            </a:pPr>
            <a:r>
              <a:rPr lang="ru-RU" dirty="0" smtClean="0"/>
              <a:t>Победитель муниципальной научно- практической конференции молодых исследователей «Шаг в будущее». (2008,2009, 2010)</a:t>
            </a:r>
          </a:p>
          <a:p>
            <a:pPr lvl="0" algn="just">
              <a:lnSpc>
                <a:spcPct val="110000"/>
              </a:lnSpc>
              <a:buBlip>
                <a:blip r:embed="rId3"/>
              </a:buBlip>
            </a:pPr>
            <a:r>
              <a:rPr lang="ru-RU" dirty="0" smtClean="0"/>
              <a:t>Участница областной научно- практической конференции молодых исследователей «Шаг в будущее». (2008,2009)</a:t>
            </a:r>
          </a:p>
          <a:p>
            <a:pPr lvl="0" algn="just">
              <a:lnSpc>
                <a:spcPct val="110000"/>
              </a:lnSpc>
              <a:buBlip>
                <a:blip r:embed="rId3"/>
              </a:buBlip>
            </a:pPr>
            <a:r>
              <a:rPr lang="ru-RU" dirty="0" smtClean="0"/>
              <a:t>Победитель областных конкурсов рисунков по противопожарной тематике(2007), «Эмблема Олимпиады» (2009)</a:t>
            </a:r>
          </a:p>
          <a:p>
            <a:pPr lvl="0" algn="just">
              <a:lnSpc>
                <a:spcPct val="110000"/>
              </a:lnSpc>
              <a:buBlip>
                <a:blip r:embed="rId3"/>
              </a:buBlip>
            </a:pPr>
            <a:r>
              <a:rPr lang="ru-RU" dirty="0" smtClean="0"/>
              <a:t>Обладатель Почетной грамоты Фонда  поддержки молодежных инициатив и здоровый образ жизни </a:t>
            </a:r>
            <a:r>
              <a:rPr lang="ru-RU" dirty="0" smtClean="0"/>
              <a:t>«Наш </a:t>
            </a:r>
            <a:r>
              <a:rPr lang="ru-RU" dirty="0" smtClean="0"/>
              <a:t>выбор – Малая Родина»</a:t>
            </a:r>
          </a:p>
          <a:p>
            <a:pPr>
              <a:buBlip>
                <a:blip r:embed="rId3"/>
              </a:buBlip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99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    Абраменко  Алина  Александровна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DNS</dc:creator>
  <cp:lastModifiedBy>БНС</cp:lastModifiedBy>
  <cp:revision>2</cp:revision>
  <dcterms:created xsi:type="dcterms:W3CDTF">2012-06-13T03:24:44Z</dcterms:created>
  <dcterms:modified xsi:type="dcterms:W3CDTF">2017-11-22T09:40:03Z</dcterms:modified>
</cp:coreProperties>
</file>