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34" y="-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E766-76E7-40D3-9F08-CBCC0FAF8B97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2561-88D0-42BB-A26A-17C4D9E88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E766-76E7-40D3-9F08-CBCC0FAF8B97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2561-88D0-42BB-A26A-17C4D9E88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E766-76E7-40D3-9F08-CBCC0FAF8B97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2561-88D0-42BB-A26A-17C4D9E88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E766-76E7-40D3-9F08-CBCC0FAF8B97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2561-88D0-42BB-A26A-17C4D9E88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E766-76E7-40D3-9F08-CBCC0FAF8B97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2561-88D0-42BB-A26A-17C4D9E88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E766-76E7-40D3-9F08-CBCC0FAF8B97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2561-88D0-42BB-A26A-17C4D9E88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E766-76E7-40D3-9F08-CBCC0FAF8B97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2561-88D0-42BB-A26A-17C4D9E88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E766-76E7-40D3-9F08-CBCC0FAF8B97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2561-88D0-42BB-A26A-17C4D9E88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E766-76E7-40D3-9F08-CBCC0FAF8B97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2561-88D0-42BB-A26A-17C4D9E88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E766-76E7-40D3-9F08-CBCC0FAF8B97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2561-88D0-42BB-A26A-17C4D9E88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E766-76E7-40D3-9F08-CBCC0FAF8B97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2561-88D0-42BB-A26A-17C4D9E88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0E766-76E7-40D3-9F08-CBCC0FAF8B97}" type="datetimeFigureOut">
              <a:rPr lang="ru-RU" smtClean="0"/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82561-88D0-42BB-A26A-17C4D9E880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\04022012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"/>
            <a:ext cx="5196980" cy="6788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\DSC08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\P5186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1</cp:revision>
  <dcterms:created xsi:type="dcterms:W3CDTF">2012-06-13T03:24:44Z</dcterms:created>
  <dcterms:modified xsi:type="dcterms:W3CDTF">2012-06-13T03:26:51Z</dcterms:modified>
</cp:coreProperties>
</file>