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D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B6CD-C13C-4642-A185-820E0A4F286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7421-ACEE-47C0-A7D5-0EA1DBFA85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:\Рисунки для шаблонов\10041a1a9675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61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3" descr="F:\Рисунки для шаблонов\zdrav_shkol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657953" cy="4805164"/>
          </a:xfrm>
          <a:prstGeom prst="rect">
            <a:avLst/>
          </a:prstGeom>
          <a:noFill/>
        </p:spPr>
      </p:pic>
      <p:pic>
        <p:nvPicPr>
          <p:cNvPr id="10" name="Picture 2" descr="Школьный звонок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88427">
            <a:off x="7501499" y="21375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B6CD-C13C-4642-A185-820E0A4F286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7421-ACEE-47C0-A7D5-0EA1DBFA85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bestanimationgif.com/gallery/files/full/prazdniki/1_sentjabrja/7771-Abissinka-adv-1-sent-0006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 userDrawn="1"/>
        </p:nvGrpSpPr>
        <p:grpSpPr>
          <a:xfrm>
            <a:off x="541907" y="3505358"/>
            <a:ext cx="3381923" cy="2415768"/>
            <a:chOff x="541907" y="3505358"/>
            <a:chExt cx="3381923" cy="2415768"/>
          </a:xfrm>
        </p:grpSpPr>
        <p:pic>
          <p:nvPicPr>
            <p:cNvPr id="9" name="Picture 6" descr="http://img1.liveinternet.ru/images/attach/b/4/103/530/103530025_large_14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40365" t="5499" r="42817" b="63694"/>
            <a:stretch>
              <a:fillRect/>
            </a:stretch>
          </p:blipFill>
          <p:spPr bwMode="auto">
            <a:xfrm rot="5690707">
              <a:off x="2015016" y="3558447"/>
              <a:ext cx="1800200" cy="2017428"/>
            </a:xfrm>
            <a:prstGeom prst="rect">
              <a:avLst/>
            </a:prstGeom>
            <a:noFill/>
          </p:spPr>
        </p:pic>
        <p:pic>
          <p:nvPicPr>
            <p:cNvPr id="10" name="Picture 6" descr="http://img1.liveinternet.ru/images/attach/b/4/103/530/103530025_large_14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8865" t="38487" r="20953" b="34023"/>
            <a:stretch>
              <a:fillRect/>
            </a:stretch>
          </p:blipFill>
          <p:spPr bwMode="auto">
            <a:xfrm rot="2987694">
              <a:off x="340593" y="3706672"/>
              <a:ext cx="2415768" cy="2013140"/>
            </a:xfrm>
            <a:prstGeom prst="rect">
              <a:avLst/>
            </a:prstGeom>
            <a:noFill/>
          </p:spPr>
        </p:pic>
        <p:pic>
          <p:nvPicPr>
            <p:cNvPr id="11" name="Picture 8" descr="Рябина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38734">
              <a:off x="581324" y="4381968"/>
              <a:ext cx="3335665" cy="1512168"/>
            </a:xfrm>
            <a:prstGeom prst="rect">
              <a:avLst/>
            </a:prstGeom>
            <a:noFill/>
          </p:spPr>
        </p:pic>
      </p:grpSp>
      <p:pic>
        <p:nvPicPr>
          <p:cNvPr id="12" name="Picture 6" descr="http://img1.liveinternet.ru/images/attach/b/4/103/530/103530025_large_14.png"/>
          <p:cNvPicPr>
            <a:picLocks noChangeAspect="1" noChangeArrowheads="1"/>
          </p:cNvPicPr>
          <p:nvPr userDrawn="1"/>
        </p:nvPicPr>
        <p:blipFill>
          <a:blip r:embed="rId3" cstate="print"/>
          <a:srcRect l="58865" t="38487" r="20953" b="34023"/>
          <a:stretch>
            <a:fillRect/>
          </a:stretch>
        </p:blipFill>
        <p:spPr bwMode="auto">
          <a:xfrm>
            <a:off x="4283968" y="3356992"/>
            <a:ext cx="2160240" cy="1800200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b/4/103/530/103530025_large_14.png"/>
          <p:cNvPicPr>
            <a:picLocks noChangeAspect="1" noChangeArrowheads="1"/>
          </p:cNvPicPr>
          <p:nvPr userDrawn="1"/>
        </p:nvPicPr>
        <p:blipFill>
          <a:blip r:embed="rId3" cstate="print"/>
          <a:srcRect l="40365" t="5499" r="42817" b="66466"/>
          <a:stretch>
            <a:fillRect/>
          </a:stretch>
        </p:blipFill>
        <p:spPr bwMode="auto">
          <a:xfrm rot="5400000">
            <a:off x="7106267" y="3054973"/>
            <a:ext cx="1412185" cy="1440160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b/4/103/530/103530025_large_14.png"/>
          <p:cNvPicPr>
            <a:picLocks noChangeAspect="1" noChangeArrowheads="1"/>
          </p:cNvPicPr>
          <p:nvPr userDrawn="1"/>
        </p:nvPicPr>
        <p:blipFill>
          <a:blip r:embed="rId3" cstate="print"/>
          <a:srcRect l="40365" t="5499" r="42817" b="66466"/>
          <a:stretch>
            <a:fillRect/>
          </a:stretch>
        </p:blipFill>
        <p:spPr bwMode="auto">
          <a:xfrm rot="9178383">
            <a:off x="6838325" y="5687441"/>
            <a:ext cx="1412185" cy="14401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B6CD-C13C-4642-A185-820E0A4F286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7421-ACEE-47C0-A7D5-0EA1DBFA8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8DAB7-5779-4342-890A-847D3977CB6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6AD21-089B-4B49-BB0B-E8431AB02C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3313384" cy="3357562"/>
          </a:xfrm>
          <a:prstGeom prst="rect">
            <a:avLst/>
          </a:prstGeom>
          <a:noFill/>
        </p:spPr>
      </p:pic>
      <p:pic>
        <p:nvPicPr>
          <p:cNvPr id="9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3313384" cy="3357562"/>
          </a:xfrm>
          <a:prstGeom prst="rect">
            <a:avLst/>
          </a:prstGeom>
          <a:noFill/>
        </p:spPr>
      </p:pic>
      <p:pic>
        <p:nvPicPr>
          <p:cNvPr id="10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 r="22383"/>
          <a:stretch>
            <a:fillRect/>
          </a:stretch>
        </p:blipFill>
        <p:spPr bwMode="auto">
          <a:xfrm>
            <a:off x="6572264" y="3500438"/>
            <a:ext cx="2571736" cy="3357562"/>
          </a:xfrm>
          <a:prstGeom prst="rect">
            <a:avLst/>
          </a:prstGeom>
          <a:noFill/>
        </p:spPr>
      </p:pic>
      <p:pic>
        <p:nvPicPr>
          <p:cNvPr id="11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313384" cy="3357562"/>
          </a:xfrm>
          <a:prstGeom prst="rect">
            <a:avLst/>
          </a:prstGeom>
          <a:noFill/>
        </p:spPr>
      </p:pic>
      <p:pic>
        <p:nvPicPr>
          <p:cNvPr id="12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52"/>
            <a:ext cx="3313384" cy="3357562"/>
          </a:xfrm>
          <a:prstGeom prst="rect">
            <a:avLst/>
          </a:prstGeom>
          <a:noFill/>
        </p:spPr>
      </p:pic>
      <p:pic>
        <p:nvPicPr>
          <p:cNvPr id="13" name="Picture 2" descr="F:\Рисунки для шаблонов\golub57.gif"/>
          <p:cNvPicPr>
            <a:picLocks noChangeAspect="1" noChangeArrowheads="1"/>
          </p:cNvPicPr>
          <p:nvPr userDrawn="1"/>
        </p:nvPicPr>
        <p:blipFill>
          <a:blip r:embed="rId2" cstate="print"/>
          <a:srcRect r="22383"/>
          <a:stretch>
            <a:fillRect/>
          </a:stretch>
        </p:blipFill>
        <p:spPr bwMode="auto">
          <a:xfrm>
            <a:off x="6572264" y="142852"/>
            <a:ext cx="2571736" cy="3357562"/>
          </a:xfrm>
          <a:prstGeom prst="rect">
            <a:avLst/>
          </a:prstGeom>
          <a:noFill/>
        </p:spPr>
      </p:pic>
      <p:pic>
        <p:nvPicPr>
          <p:cNvPr id="14" name="Picture 5" descr="F:\Рисунки для шаблонов\105420618_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71942"/>
            <a:ext cx="2686045" cy="2639933"/>
          </a:xfrm>
          <a:prstGeom prst="rect">
            <a:avLst/>
          </a:prstGeom>
          <a:noFill/>
        </p:spPr>
      </p:pic>
      <p:pic>
        <p:nvPicPr>
          <p:cNvPr id="15" name="Picture 6" descr="F:\Рисунки для шаблонов\0_77e50_3929ef9e_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124572"/>
            <a:ext cx="2291963" cy="733428"/>
          </a:xfrm>
          <a:prstGeom prst="rect">
            <a:avLst/>
          </a:prstGeom>
          <a:noFill/>
        </p:spPr>
      </p:pic>
      <p:pic>
        <p:nvPicPr>
          <p:cNvPr id="16" name="Picture 2" descr="0_6fbab_793571fd_XXXL.png"/>
          <p:cNvPicPr>
            <a:picLocks noChangeAspect="1" noChangeArrowheads="1"/>
          </p:cNvPicPr>
          <p:nvPr userDrawn="1"/>
        </p:nvPicPr>
        <p:blipFill>
          <a:blip r:embed="rId5" cstate="print"/>
          <a:srcRect l="4835" t="5361" r="24059" b="68451"/>
          <a:stretch>
            <a:fillRect/>
          </a:stretch>
        </p:blipFill>
        <p:spPr bwMode="auto">
          <a:xfrm>
            <a:off x="0" y="0"/>
            <a:ext cx="5831632" cy="2204864"/>
          </a:xfrm>
          <a:prstGeom prst="rect">
            <a:avLst/>
          </a:prstGeom>
          <a:noFill/>
        </p:spPr>
      </p:pic>
      <p:pic>
        <p:nvPicPr>
          <p:cNvPr id="17" name="Picture 2" descr="0_6fbab_793571fd_XXXL.png"/>
          <p:cNvPicPr>
            <a:picLocks noChangeAspect="1" noChangeArrowheads="1"/>
          </p:cNvPicPr>
          <p:nvPr userDrawn="1"/>
        </p:nvPicPr>
        <p:blipFill>
          <a:blip r:embed="rId5" cstate="print"/>
          <a:srcRect l="2634" t="5361" r="51277" b="68451"/>
          <a:stretch>
            <a:fillRect/>
          </a:stretch>
        </p:blipFill>
        <p:spPr bwMode="auto">
          <a:xfrm>
            <a:off x="5364088" y="0"/>
            <a:ext cx="3779912" cy="2204864"/>
          </a:xfrm>
          <a:prstGeom prst="rect">
            <a:avLst/>
          </a:prstGeom>
          <a:noFill/>
        </p:spPr>
      </p:pic>
      <p:pic>
        <p:nvPicPr>
          <p:cNvPr id="18" name="Picture 2" descr="Школьный звонок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1304056">
            <a:off x="7501499" y="42351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B6CD-C13C-4642-A185-820E0A4F286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7421-ACEE-47C0-A7D5-0EA1DBFA8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108110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Бабочка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971800"/>
            <a:ext cx="800100" cy="91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64357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1984-1985г</a:t>
            </a:r>
            <a:endParaRPr lang="ru-RU" sz="4400" b="1" i="1" dirty="0">
              <a:solidFill>
                <a:srgbClr val="412D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571612"/>
            <a:ext cx="6999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Пикеев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Сергей Павлович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Мосина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Николаевна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Патрашин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Аркадий Григорьевич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 Елена Федоровна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Котляров Сергей Борисович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Тимофеев Валерий Анатольевич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Мулявин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Василий Федорович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 Сергей Николаевич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Гаун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Федоровна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err="1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Прокуронова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Геннадьевна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 Василий Гаврилович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i="1" u="sng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руководитель: </a:t>
            </a:r>
            <a:r>
              <a:rPr lang="ru-RU" sz="2400" b="1" i="1" dirty="0" smtClean="0">
                <a:solidFill>
                  <a:srgbClr val="412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Михайлова Зоя Александровна</a:t>
            </a:r>
            <a:endParaRPr lang="ru-RU" sz="2400" b="1" i="1" dirty="0">
              <a:solidFill>
                <a:srgbClr val="412D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33b44212315acfbd4949c2cba89ef4f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428868"/>
            <a:ext cx="1714512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00042"/>
            <a:ext cx="388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лет спустя…</a:t>
            </a:r>
            <a:endParaRPr lang="ru-RU" sz="4000" b="1" i="1" dirty="0">
              <a:ln w="285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фото для стенгазеты\30 лет\14.jpg"/>
          <p:cNvPicPr/>
          <p:nvPr/>
        </p:nvPicPr>
        <p:blipFill>
          <a:blip r:embed="rId2"/>
          <a:srcRect l="9999" t="47156" r="59439" b="17064"/>
          <a:stretch>
            <a:fillRect/>
          </a:stretch>
        </p:blipFill>
        <p:spPr bwMode="auto">
          <a:xfrm>
            <a:off x="1285852" y="1214422"/>
            <a:ext cx="375996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8" descr="4c5b8f986382f15f91973cdd776a13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1428750" cy="1085850"/>
          </a:xfrm>
          <a:prstGeom prst="rect">
            <a:avLst/>
          </a:prstGeom>
          <a:noFill/>
        </p:spPr>
      </p:pic>
      <p:pic>
        <p:nvPicPr>
          <p:cNvPr id="5" name="Picture 8" descr="4c5b8f986382f15f91973cdd776a13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214554"/>
            <a:ext cx="1428750" cy="1085850"/>
          </a:xfrm>
          <a:prstGeom prst="rect">
            <a:avLst/>
          </a:prstGeom>
          <a:noFill/>
        </p:spPr>
      </p:pic>
      <p:pic>
        <p:nvPicPr>
          <p:cNvPr id="6" name="Picture 8" descr="4c5b8f986382f15f91973cdd776a13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857364"/>
            <a:ext cx="1428750" cy="1085850"/>
          </a:xfrm>
          <a:prstGeom prst="rect">
            <a:avLst/>
          </a:prstGeom>
          <a:noFill/>
        </p:spPr>
      </p:pic>
      <p:pic>
        <p:nvPicPr>
          <p:cNvPr id="7" name="Picture 8" descr="4c5b8f986382f15f91973cdd776a13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857496"/>
            <a:ext cx="1428750" cy="1085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фото для стенгазеты\30 лет\14.jpg"/>
          <p:cNvPicPr/>
          <p:nvPr/>
        </p:nvPicPr>
        <p:blipFill>
          <a:blip r:embed="rId2"/>
          <a:srcRect l="30474" t="9028" r="23858" b="61252"/>
          <a:stretch>
            <a:fillRect/>
          </a:stretch>
        </p:blipFill>
        <p:spPr bwMode="auto">
          <a:xfrm>
            <a:off x="1071538" y="1500174"/>
            <a:ext cx="6798251" cy="496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2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62093" y="4190994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076950"/>
            <a:ext cx="3876675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фото для стенгазеты\30 лет\14.jpg"/>
          <p:cNvPicPr/>
          <p:nvPr/>
        </p:nvPicPr>
        <p:blipFill>
          <a:blip r:embed="rId2"/>
          <a:srcRect l="51020" t="48073" r="15561" b="18899"/>
          <a:stretch>
            <a:fillRect/>
          </a:stretch>
        </p:blipFill>
        <p:spPr bwMode="auto">
          <a:xfrm>
            <a:off x="642910" y="1071546"/>
            <a:ext cx="4714908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0067">
            <a:off x="5335558" y="5185854"/>
            <a:ext cx="800100" cy="914400"/>
          </a:xfrm>
          <a:prstGeom prst="rect">
            <a:avLst/>
          </a:prstGeom>
          <a:noFill/>
        </p:spPr>
      </p:pic>
      <p:pic>
        <p:nvPicPr>
          <p:cNvPr id="21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4136">
            <a:off x="436410" y="5425237"/>
            <a:ext cx="800100" cy="914400"/>
          </a:xfrm>
          <a:prstGeom prst="rect">
            <a:avLst/>
          </a:prstGeom>
          <a:noFill/>
        </p:spPr>
      </p:pic>
      <p:pic>
        <p:nvPicPr>
          <p:cNvPr id="22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60712">
            <a:off x="135557" y="2397717"/>
            <a:ext cx="800100" cy="914400"/>
          </a:xfrm>
          <a:prstGeom prst="rect">
            <a:avLst/>
          </a:prstGeom>
          <a:noFill/>
        </p:spPr>
      </p:pic>
      <p:pic>
        <p:nvPicPr>
          <p:cNvPr id="23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5533">
            <a:off x="5783746" y="2258250"/>
            <a:ext cx="800100" cy="914400"/>
          </a:xfrm>
          <a:prstGeom prst="rect">
            <a:avLst/>
          </a:prstGeom>
          <a:noFill/>
        </p:spPr>
      </p:pic>
      <p:pic>
        <p:nvPicPr>
          <p:cNvPr id="24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1714488"/>
            <a:ext cx="8001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Чупина НН</cp:lastModifiedBy>
  <cp:revision>12</cp:revision>
  <dcterms:created xsi:type="dcterms:W3CDTF">2014-08-04T16:51:20Z</dcterms:created>
  <dcterms:modified xsi:type="dcterms:W3CDTF">2015-02-06T04:31:14Z</dcterms:modified>
</cp:coreProperties>
</file>