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1" r:id="rId5"/>
    <p:sldId id="259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005-CFBF-432D-8F41-923DB09B125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64A-D0EA-4BF6-82F7-46522C231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005-CFBF-432D-8F41-923DB09B125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64A-D0EA-4BF6-82F7-46522C231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005-CFBF-432D-8F41-923DB09B125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64A-D0EA-4BF6-82F7-46522C231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005-CFBF-432D-8F41-923DB09B125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64A-D0EA-4BF6-82F7-46522C231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005-CFBF-432D-8F41-923DB09B125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64A-D0EA-4BF6-82F7-46522C231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005-CFBF-432D-8F41-923DB09B125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64A-D0EA-4BF6-82F7-46522C231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005-CFBF-432D-8F41-923DB09B125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64A-D0EA-4BF6-82F7-46522C231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005-CFBF-432D-8F41-923DB09B125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64A-D0EA-4BF6-82F7-46522C231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005-CFBF-432D-8F41-923DB09B125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64A-D0EA-4BF6-82F7-46522C231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005-CFBF-432D-8F41-923DB09B125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64A-D0EA-4BF6-82F7-46522C231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6005-CFBF-432D-8F41-923DB09B125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64A-D0EA-4BF6-82F7-46522C231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66005-CFBF-432D-8F41-923DB09B125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AE64A-D0EA-4BF6-82F7-46522C231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016223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Неделя химии, биологии, физики и географии 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(26-30 января 2015г.)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6"/>
                </a:solidFill>
              </a:rPr>
              <a:t>Этот удивительный</a:t>
            </a:r>
          </a:p>
          <a:p>
            <a:r>
              <a:rPr lang="ru-RU" sz="6600" b="1" dirty="0" smtClean="0">
                <a:solidFill>
                  <a:schemeClr val="accent6"/>
                </a:solidFill>
              </a:rPr>
              <a:t>мир!</a:t>
            </a:r>
            <a:endParaRPr lang="ru-RU" sz="66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chemeClr val="accent6"/>
                </a:solidFill>
              </a:rPr>
              <a:t>Этот удивительный</a:t>
            </a:r>
            <a:br>
              <a:rPr lang="ru-RU" sz="6700" b="1" dirty="0" smtClean="0">
                <a:solidFill>
                  <a:schemeClr val="accent6"/>
                </a:solidFill>
              </a:rPr>
            </a:br>
            <a:r>
              <a:rPr lang="ru-RU" sz="6700" b="1" dirty="0" smtClean="0">
                <a:solidFill>
                  <a:schemeClr val="accent6"/>
                </a:solidFill>
              </a:rPr>
              <a:t>мир!</a:t>
            </a:r>
            <a:r>
              <a:rPr lang="ru-RU" b="1" dirty="0" smtClean="0">
                <a:solidFill>
                  <a:schemeClr val="accent6"/>
                </a:solidFill>
              </a:rPr>
              <a:t/>
            </a:r>
            <a:br>
              <a:rPr lang="ru-RU" b="1" dirty="0" smtClean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4" name="Содержимое 3" descr="фото 3 февраля 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8424935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000" b="1" dirty="0" smtClean="0"/>
              <a:t>План </a:t>
            </a:r>
            <a:r>
              <a:rPr lang="ru-RU" sz="4000" b="1" dirty="0" smtClean="0"/>
              <a:t>мероприятий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25000" lnSpcReduction="20000"/>
          </a:bodyPr>
          <a:lstStyle/>
          <a:p>
            <a:endParaRPr lang="ru-RU" sz="5600" dirty="0" smtClean="0"/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января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Игра – соревнование «Физическая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спартакиада» (7,8 классы). Игнатьева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В.С.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«Весёлая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викторина» (6 класс). Рыжук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Т.И.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Познавательная игра «Знатоки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природы» (3,4 классы). Парыгина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В.И.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Конкурс плакатов «Земля – наш общий дом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!» для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обучающихся 5-8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классов. Басова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Н.А.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января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«Весёлая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викторина» (7 класс). Рыжук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Т.И.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«Физический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марафон» (9-11 классы). Игнатьева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В.С.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Игра «Зов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джунглей» (1,2 классы). Литенкова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Г.В.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кроссвордов (для желающих). Басова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Н.А.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января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Конкурс ребусов,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кроссвордов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головоломок и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шарад (для желающих). Басова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Н.А.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29 января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«Экскурсия в кабинет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химии» (5-7 классы). Басова Н.А.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января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Интегрированное мероприятие «Последний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герой» (5-11 классы). Рыжук Т.И., Игнатьева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В.С.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Подведение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итогов недели (определение и награждение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победителей)1-11 классы. Басова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Н.А.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Конкурс плакатов «Земля – наш общий дом!»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 место – 5 класс</a:t>
            </a:r>
          </a:p>
          <a:p>
            <a:endParaRPr lang="ru-RU" dirty="0"/>
          </a:p>
        </p:txBody>
      </p:sp>
      <p:pic>
        <p:nvPicPr>
          <p:cNvPr id="7" name="Содержимое 6" descr="фото 3 февраля 0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1"/>
            <a:ext cx="3888432" cy="450912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108012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900" dirty="0" smtClean="0"/>
              <a:t>Конкурс ребусов и кроссвордов</a:t>
            </a:r>
          </a:p>
          <a:p>
            <a:pPr algn="ctr"/>
            <a:r>
              <a:rPr lang="ru-RU" sz="2900" dirty="0" smtClean="0"/>
              <a:t>1 место – Царегородцева Алина 4 класс</a:t>
            </a:r>
          </a:p>
          <a:p>
            <a:pPr algn="ctr"/>
            <a:r>
              <a:rPr lang="ru-RU" sz="2900" dirty="0" smtClean="0"/>
              <a:t>2, 3 место – </a:t>
            </a:r>
            <a:r>
              <a:rPr lang="ru-RU" sz="2900" dirty="0" err="1" smtClean="0"/>
              <a:t>Ашурматова</a:t>
            </a:r>
            <a:r>
              <a:rPr lang="ru-RU" sz="2900" dirty="0" smtClean="0"/>
              <a:t> </a:t>
            </a:r>
            <a:r>
              <a:rPr lang="ru-RU" sz="2900" dirty="0" err="1" smtClean="0"/>
              <a:t>Карина</a:t>
            </a:r>
            <a:r>
              <a:rPr lang="ru-RU" sz="2900" dirty="0" smtClean="0"/>
              <a:t> 4 класс, </a:t>
            </a:r>
            <a:r>
              <a:rPr lang="ru-RU" sz="2900" dirty="0" err="1" smtClean="0"/>
              <a:t>Кулябина</a:t>
            </a:r>
            <a:r>
              <a:rPr lang="ru-RU" sz="2900" dirty="0" smtClean="0"/>
              <a:t> Полина 4 класс</a:t>
            </a:r>
          </a:p>
          <a:p>
            <a:pPr algn="ctr"/>
            <a:endParaRPr lang="ru-RU" dirty="0"/>
          </a:p>
        </p:txBody>
      </p:sp>
      <p:pic>
        <p:nvPicPr>
          <p:cNvPr id="8" name="Содержимое 7" descr="фото 3 февраля 03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513684" y="2695230"/>
            <a:ext cx="4509120" cy="3816424"/>
          </a:xfrm>
        </p:spPr>
      </p:pic>
      <p:sp>
        <p:nvSpPr>
          <p:cNvPr id="9" name="Прямоугольник 8"/>
          <p:cNvSpPr/>
          <p:nvPr/>
        </p:nvSpPr>
        <p:spPr>
          <a:xfrm>
            <a:off x="611560" y="1886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Результаты недели 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5"/>
                </a:solidFill>
              </a:rPr>
              <a:t/>
            </a:r>
            <a:br>
              <a:rPr lang="ru-RU" sz="4000" b="1" dirty="0" smtClean="0">
                <a:solidFill>
                  <a:schemeClr val="accent5"/>
                </a:solidFill>
              </a:rPr>
            </a:br>
            <a:r>
              <a:rPr lang="ru-RU" sz="4000" b="1" dirty="0" smtClean="0">
                <a:solidFill>
                  <a:schemeClr val="accent5"/>
                </a:solidFill>
              </a:rPr>
              <a:t>Конкурс детского рисунка «Как прекрасен этот мир, посмотри!»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1,2 классы – за участие</a:t>
            </a:r>
          </a:p>
          <a:p>
            <a:r>
              <a:rPr lang="ru-RU" dirty="0" smtClean="0"/>
              <a:t>1 место - </a:t>
            </a:r>
            <a:r>
              <a:rPr lang="ru-RU" dirty="0" err="1" smtClean="0"/>
              <a:t>Кулябина</a:t>
            </a:r>
            <a:r>
              <a:rPr lang="ru-RU" dirty="0" smtClean="0"/>
              <a:t> Полина 4 класс</a:t>
            </a:r>
          </a:p>
          <a:p>
            <a:r>
              <a:rPr lang="ru-RU" dirty="0" smtClean="0"/>
              <a:t>2 место – Жердева Надежда 3 класс</a:t>
            </a:r>
          </a:p>
          <a:p>
            <a:r>
              <a:rPr lang="ru-RU" dirty="0" smtClean="0"/>
              <a:t>3 место – Ямов Дмитрий 3 класс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0649"/>
            <a:ext cx="4040188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tx2"/>
                </a:solidFill>
              </a:rPr>
              <a:t>Кулябина</a:t>
            </a:r>
            <a:r>
              <a:rPr lang="ru-RU" sz="2800" dirty="0" smtClean="0">
                <a:solidFill>
                  <a:schemeClr val="tx2"/>
                </a:solidFill>
              </a:rPr>
              <a:t> Полина 4 класс -1 место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7" name="Содержимое 6" descr="фото 3 феврал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816424" cy="49685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60649"/>
            <a:ext cx="4041775" cy="7920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Ямов Дмитрий 3 класс -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3 место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8" name="Содержимое 7" descr="фото 3 февраля 0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916832"/>
            <a:ext cx="4041775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0649"/>
            <a:ext cx="4040188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tx2"/>
                </a:solidFill>
              </a:rPr>
              <a:t>Кулябина</a:t>
            </a:r>
            <a:r>
              <a:rPr lang="ru-RU" sz="2800" dirty="0" smtClean="0">
                <a:solidFill>
                  <a:schemeClr val="tx2"/>
                </a:solidFill>
              </a:rPr>
              <a:t> Полина 4 класс -1 место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7" name="Содержимое 6" descr="фото 3 февраля 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4040188" cy="511256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60649"/>
            <a:ext cx="4041775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Жердева Надежда 3 класс -2 место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8" name="Содержимое 7" descr="фото 3 февраля 0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412776"/>
            <a:ext cx="4041775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</a:rPr>
              <a:t>Конкурс на лучшего знатока окружающего мира: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Начальная школа:</a:t>
            </a:r>
          </a:p>
          <a:p>
            <a:r>
              <a:rPr lang="ru-RU" dirty="0" smtClean="0"/>
              <a:t>1 место – Царегородцева Алина 4 класс</a:t>
            </a:r>
          </a:p>
          <a:p>
            <a:r>
              <a:rPr lang="ru-RU" dirty="0" smtClean="0"/>
              <a:t>2 место – </a:t>
            </a:r>
            <a:r>
              <a:rPr lang="ru-RU" dirty="0" err="1" smtClean="0"/>
              <a:t>Вольнова</a:t>
            </a:r>
            <a:r>
              <a:rPr lang="ru-RU" dirty="0" smtClean="0"/>
              <a:t> Ксения 2 класс</a:t>
            </a:r>
          </a:p>
          <a:p>
            <a:r>
              <a:rPr lang="ru-RU" dirty="0" smtClean="0"/>
              <a:t>3 место – Михайлова Дарья 3 класс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i="1" dirty="0" smtClean="0"/>
              <a:t>Среднее звено:</a:t>
            </a:r>
          </a:p>
          <a:p>
            <a:r>
              <a:rPr lang="ru-RU" dirty="0" smtClean="0"/>
              <a:t>1 место – Панкрушева </a:t>
            </a:r>
            <a:r>
              <a:rPr lang="ru-RU" dirty="0" err="1" smtClean="0"/>
              <a:t>ксения</a:t>
            </a:r>
            <a:r>
              <a:rPr lang="ru-RU" dirty="0" smtClean="0"/>
              <a:t> 8 класс</a:t>
            </a:r>
          </a:p>
          <a:p>
            <a:r>
              <a:rPr lang="ru-RU" dirty="0" smtClean="0"/>
              <a:t>2 место – </a:t>
            </a:r>
          </a:p>
          <a:p>
            <a:r>
              <a:rPr lang="ru-RU" dirty="0" smtClean="0"/>
              <a:t>3 место – Ямова Ксения 7 класс, Ярославцев Роман 6 класс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i="1" dirty="0" smtClean="0"/>
              <a:t>Старшая школа:</a:t>
            </a:r>
          </a:p>
          <a:p>
            <a:r>
              <a:rPr lang="ru-RU" dirty="0" smtClean="0"/>
              <a:t>1 место – Манукян Диана 11 класс</a:t>
            </a:r>
          </a:p>
          <a:p>
            <a:r>
              <a:rPr lang="ru-RU" dirty="0" smtClean="0"/>
              <a:t>2 место – Обыденков Сергей 10 класс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306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Неделя химии, биологии, физики и географии  (26-30 января 2015г.) </vt:lpstr>
      <vt:lpstr>Этот удивительный мир! </vt:lpstr>
      <vt:lpstr>   План мероприятий  </vt:lpstr>
      <vt:lpstr> </vt:lpstr>
      <vt:lpstr> Конкурс детского рисунка «Как прекрасен этот мир, посмотри!» </vt:lpstr>
      <vt:lpstr>Слайд 6</vt:lpstr>
      <vt:lpstr>Слайд 7</vt:lpstr>
      <vt:lpstr>Конкурс на лучшего знатока окружающего мира: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Школа</cp:lastModifiedBy>
  <cp:revision>4</cp:revision>
  <dcterms:created xsi:type="dcterms:W3CDTF">2012-10-25T16:15:22Z</dcterms:created>
  <dcterms:modified xsi:type="dcterms:W3CDTF">2014-12-24T06:58:26Z</dcterms:modified>
</cp:coreProperties>
</file>