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20B"/>
    <a:srgbClr val="F79B4F"/>
    <a:srgbClr val="6F4001"/>
    <a:srgbClr val="CC9900"/>
    <a:srgbClr val="157FFF"/>
    <a:srgbClr val="F7E289"/>
    <a:srgbClr val="FF9E1D"/>
    <a:srgbClr val="D68B1C"/>
    <a:srgbClr val="D096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6835" y="1749245"/>
            <a:ext cx="61082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251277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901949"/>
            <a:ext cx="6413610" cy="41230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91130"/>
            <a:ext cx="624443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F720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1901950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665475"/>
            <a:ext cx="381762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833014"/>
            <a:ext cx="7927850" cy="473385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В  </a:t>
            </a:r>
            <a:r>
              <a:rPr lang="ru-RU" sz="4000" dirty="0" smtClean="0">
                <a:solidFill>
                  <a:schemeClr val="bg1"/>
                </a:solidFill>
              </a:rPr>
              <a:t>целях выполнения плана мероприятий  по внедрению Всероссийского физкультурно –спортивного комплекса «Готов к труду и обороне»( ГТО) 9, 10 февраля в школе прошли соревнования </a:t>
            </a:r>
            <a:r>
              <a:rPr lang="ru-RU" sz="4000" dirty="0" smtClean="0">
                <a:solidFill>
                  <a:schemeClr val="bg1"/>
                </a:solidFill>
              </a:rPr>
              <a:t>«</a:t>
            </a:r>
            <a:r>
              <a:rPr lang="ru-RU" sz="4000" dirty="0" smtClean="0">
                <a:solidFill>
                  <a:schemeClr val="bg1"/>
                </a:solidFill>
              </a:rPr>
              <a:t>Быстрее! Сильнее! Выше!»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 на 24 февраля 15г. 1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96540"/>
            <a:ext cx="4038600" cy="4428445"/>
          </a:xfrm>
        </p:spPr>
      </p:pic>
      <p:pic>
        <p:nvPicPr>
          <p:cNvPr id="6" name="Содержимое 5" descr="фото на 24 февраля 15г. 19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96539"/>
            <a:ext cx="4038600" cy="44284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 на 24 февраля 15г. 1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6260" y="1443834"/>
            <a:ext cx="4038600" cy="5039266"/>
          </a:xfrm>
        </p:spPr>
      </p:pic>
      <p:pic>
        <p:nvPicPr>
          <p:cNvPr id="6" name="Содержимое 5" descr="фото на 24 февраля 15г. 1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3834"/>
            <a:ext cx="4038600" cy="50392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0" y="527605"/>
            <a:ext cx="7627015" cy="684885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Результаты соревнований</a:t>
            </a:r>
            <a:endParaRPr lang="en-US" sz="48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/>
              <a:t>Самый сильный:</a:t>
            </a:r>
            <a:endParaRPr lang="ru-RU" sz="4000" dirty="0" smtClean="0"/>
          </a:p>
          <a:p>
            <a:r>
              <a:rPr lang="ru-RU" dirty="0" err="1" smtClean="0"/>
              <a:t>Ющкевич</a:t>
            </a:r>
            <a:r>
              <a:rPr lang="ru-RU" dirty="0" smtClean="0"/>
              <a:t> </a:t>
            </a:r>
            <a:r>
              <a:rPr lang="ru-RU" dirty="0" smtClean="0"/>
              <a:t>Данил </a:t>
            </a:r>
            <a:r>
              <a:rPr lang="ru-RU" dirty="0" smtClean="0"/>
              <a:t>2 класс</a:t>
            </a:r>
          </a:p>
          <a:p>
            <a:r>
              <a:rPr lang="ru-RU" dirty="0" smtClean="0"/>
              <a:t>Григорьева Александра 4 класс</a:t>
            </a:r>
          </a:p>
          <a:p>
            <a:r>
              <a:rPr lang="ru-RU" dirty="0" err="1" smtClean="0"/>
              <a:t>Давыденко</a:t>
            </a:r>
            <a:r>
              <a:rPr lang="ru-RU" dirty="0" smtClean="0"/>
              <a:t> Данил 8 класс</a:t>
            </a:r>
          </a:p>
          <a:p>
            <a:r>
              <a:rPr lang="ru-RU" dirty="0" smtClean="0"/>
              <a:t>Квашнина Валентина 5 класс</a:t>
            </a:r>
          </a:p>
          <a:p>
            <a:r>
              <a:rPr lang="ru-RU" dirty="0" smtClean="0"/>
              <a:t>Омаров Артём 9 класс</a:t>
            </a:r>
          </a:p>
          <a:p>
            <a:r>
              <a:rPr lang="ru-RU" dirty="0" smtClean="0"/>
              <a:t>Серебрякова Ирина 8 класс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Самый быстрый: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Ямов </a:t>
            </a:r>
            <a:r>
              <a:rPr lang="ru-RU" dirty="0" smtClean="0"/>
              <a:t>Дмитрий 3 класс</a:t>
            </a:r>
          </a:p>
          <a:p>
            <a:r>
              <a:rPr lang="ru-RU" dirty="0" smtClean="0"/>
              <a:t>Григорьева Александра 4 класс</a:t>
            </a:r>
          </a:p>
          <a:p>
            <a:r>
              <a:rPr lang="ru-RU" dirty="0" smtClean="0"/>
              <a:t>Чикишева Надежда 8 класс</a:t>
            </a:r>
          </a:p>
          <a:p>
            <a:r>
              <a:rPr lang="ru-RU" dirty="0" err="1" smtClean="0"/>
              <a:t>Давыденко</a:t>
            </a:r>
            <a:r>
              <a:rPr lang="ru-RU" dirty="0" smtClean="0"/>
              <a:t> Данил 8 класс</a:t>
            </a:r>
          </a:p>
          <a:p>
            <a:r>
              <a:rPr lang="ru-RU" dirty="0" smtClean="0"/>
              <a:t>Обыденков Сергей 10 класс</a:t>
            </a:r>
          </a:p>
          <a:p>
            <a:r>
              <a:rPr lang="ru-RU" dirty="0" smtClean="0"/>
              <a:t>Мосина </a:t>
            </a:r>
            <a:r>
              <a:rPr lang="ru-RU" dirty="0" smtClean="0"/>
              <a:t>Ольга 9 класс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bg1"/>
                </a:solidFill>
              </a:rPr>
              <a:t>Самый ловкий: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Сулейманов </a:t>
            </a:r>
            <a:r>
              <a:rPr lang="ru-RU" dirty="0" smtClean="0"/>
              <a:t>Родион 3 класс</a:t>
            </a:r>
          </a:p>
          <a:p>
            <a:r>
              <a:rPr lang="ru-RU" dirty="0" smtClean="0"/>
              <a:t>Григорьева Александра 4 класс</a:t>
            </a:r>
          </a:p>
          <a:p>
            <a:r>
              <a:rPr lang="ru-RU" dirty="0" smtClean="0"/>
              <a:t>Рогачев Вадим 8 класс</a:t>
            </a:r>
          </a:p>
          <a:p>
            <a:r>
              <a:rPr lang="ru-RU" dirty="0" smtClean="0"/>
              <a:t>Ямова Ксения 7 класс</a:t>
            </a:r>
          </a:p>
          <a:p>
            <a:r>
              <a:rPr lang="ru-RU" dirty="0" smtClean="0"/>
              <a:t>Омаров Артём 9 класс</a:t>
            </a:r>
          </a:p>
          <a:p>
            <a:r>
              <a:rPr lang="ru-RU" dirty="0" smtClean="0"/>
              <a:t>Авдеева Александра 9 класс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120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</vt:lpstr>
      <vt:lpstr>Слайд 2</vt:lpstr>
      <vt:lpstr>Слайд 3</vt:lpstr>
      <vt:lpstr>Результаты соревнований</vt:lpstr>
      <vt:lpstr>Самый быстрый: </vt:lpstr>
      <vt:lpstr>Самый ловкий: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Школа</cp:lastModifiedBy>
  <cp:revision>38</cp:revision>
  <dcterms:created xsi:type="dcterms:W3CDTF">2013-08-21T19:17:07Z</dcterms:created>
  <dcterms:modified xsi:type="dcterms:W3CDTF">2014-12-24T07:15:04Z</dcterms:modified>
</cp:coreProperties>
</file>