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0" r:id="rId4"/>
    <p:sldId id="262" r:id="rId5"/>
    <p:sldId id="263" r:id="rId6"/>
    <p:sldId id="264" r:id="rId7"/>
    <p:sldId id="265" r:id="rId8"/>
    <p:sldId id="267" r:id="rId9"/>
    <p:sldId id="266" r:id="rId10"/>
    <p:sldId id="268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5B35E-5C41-4F0D-BE65-D50F9ED98C2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C7BFA-941F-48E6-AAC9-9452E49F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6689-DD26-4507-A458-355CA32811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DFB3-5689-4057-AA14-C174914DF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208912" cy="48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Решите уравнения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hty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6136" y="4770508"/>
            <a:ext cx="3347864" cy="2087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Рисунок7.png"/>
          <p:cNvPicPr>
            <a:picLocks noChangeAspect="1"/>
          </p:cNvPicPr>
          <p:nvPr/>
        </p:nvPicPr>
        <p:blipFill>
          <a:blip r:embed="rId4" cstate="print">
            <a:lum bright="-20000"/>
          </a:blip>
          <a:srcRect l="3151" t="20601" r="10187" b="9051"/>
          <a:stretch>
            <a:fillRect/>
          </a:stretch>
        </p:blipFill>
        <p:spPr>
          <a:xfrm>
            <a:off x="611560" y="1484784"/>
            <a:ext cx="7920880" cy="4824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270892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спасибо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урок окончен.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ghty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6136" y="4770508"/>
            <a:ext cx="3347864" cy="2087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6408713" cy="375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линейного уравнения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6474417" cy="3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hty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96136" y="4770508"/>
            <a:ext cx="3347864" cy="2087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квадратного уравнения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hty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6136" y="4770508"/>
            <a:ext cx="3347864" cy="2087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6948264" cy="407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рационального уравнения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hty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6136" y="4770508"/>
            <a:ext cx="3347864" cy="2087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6444208" cy="377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551723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они дробные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дробные выражения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hty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6136" y="4770508"/>
            <a:ext cx="3347864" cy="2087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651336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каких значениях переменной дробное выражение имеет смысл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hty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6136" y="4770508"/>
            <a:ext cx="3347864" cy="2087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1"/>
            <a:ext cx="6696744" cy="392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решения рационального уравнения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hty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6136" y="4770508"/>
            <a:ext cx="3347864" cy="2087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Рисунок7.png"/>
          <p:cNvPicPr>
            <a:picLocks noChangeAspect="1"/>
          </p:cNvPicPr>
          <p:nvPr/>
        </p:nvPicPr>
        <p:blipFill>
          <a:blip r:embed="rId4" cstate="print">
            <a:lum bright="-20000"/>
          </a:blip>
          <a:srcRect l="3151" t="20601" r="10187" b="9051"/>
          <a:stretch>
            <a:fillRect/>
          </a:stretch>
        </p:blipFill>
        <p:spPr>
          <a:xfrm>
            <a:off x="611560" y="1484784"/>
            <a:ext cx="7920880" cy="4824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2708920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рационального уравнения и его решение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7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hty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6136" y="4770508"/>
            <a:ext cx="3347864" cy="2087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284984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-  рациональное выражение, то уравнение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= 0 называют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рациональным уравнением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59a8e0eaa52fd9c35d549294186b37ca2b0e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Решите уравнения</vt:lpstr>
      <vt:lpstr>Решение линейного уравнения</vt:lpstr>
      <vt:lpstr>Решение квадратного уравнения</vt:lpstr>
      <vt:lpstr>Решение рационального уравнения</vt:lpstr>
      <vt:lpstr>Назовите дробные выражения</vt:lpstr>
      <vt:lpstr>При каких значениях переменной дробное выражение имеет смысл?</vt:lpstr>
      <vt:lpstr>Алгоритм решения рационального уравнения</vt:lpstr>
      <vt:lpstr>Тема урока</vt:lpstr>
      <vt:lpstr>Определение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36</cp:revision>
  <dcterms:created xsi:type="dcterms:W3CDTF">2014-04-14T17:18:16Z</dcterms:created>
  <dcterms:modified xsi:type="dcterms:W3CDTF">2015-02-23T15:41:04Z</dcterms:modified>
</cp:coreProperties>
</file>