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ECFF"/>
    <a:srgbClr val="9900CC"/>
    <a:srgbClr val="B987E3"/>
    <a:srgbClr val="99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EFA3-2173-4BD1-A7E7-FC7FBAF87C01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5074" y="142852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Главное управление МЧС России </a:t>
            </a: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Тюменской </a:t>
            </a:r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Рисунок 5" descr="emercom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857232"/>
            <a:ext cx="16668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715140" y="3214686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ДЕЙСТВИЯ НАСЕЛЕНИЯ ПРИ НАВОДНЕНИИ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ИЛИ ПАВОДКЕ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16" y="478632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ПАМЯТКА ЖИТЕЛЮ </a:t>
            </a: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ТЮМЕНСКОЙ ОБЛАСТИ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16" y="6143644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г.Тюмень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094" y="812557"/>
            <a:ext cx="300039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ПОМНИТЕ! 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ЗАТОПЛЕННОЙ МЕСТНОСТИ НЕЛЬЗЯ  УПОТРЕБЛЯТЬ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ПИЩУ ПРОДУКТЫ, СОПРИКАСАВШИЕСЯ  С ПОСТУПИВШЕЙ ВОДОЙ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ПИТЬ НЕКИПЯЧЕНУЮ ВОДУ.</a:t>
            </a:r>
          </a:p>
          <a:p>
            <a:endParaRPr lang="ru-RU" sz="1100" dirty="0" smtClean="0"/>
          </a:p>
          <a:p>
            <a:endParaRPr lang="ru-RU" sz="1100" dirty="0" smtClean="0"/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ГРАЖДАНЕ! 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ЛЮБОЙ ОБСТАНОВКЕ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ТЕРЯЙТЕ САМООБЛАДАНИЯ,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ПОДДАВАЙТЕСЬ ПАНИКЕ, ДЕЙСТВУЙТЕ БЫСТРО,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БЕЗ СУЕТЫ И УВЕРЕННО!</a:t>
            </a:r>
          </a:p>
          <a:p>
            <a:pPr algn="just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2071678"/>
            <a:ext cx="27860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СЛУЖБА СПАСЕНИЯ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01</a:t>
            </a:r>
          </a:p>
          <a:p>
            <a:pPr marL="85725" indent="-85725"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Для абонентов мобильной  связи  </a:t>
            </a:r>
          </a:p>
          <a:p>
            <a:pPr marL="85725" indent="-85725"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112</a:t>
            </a:r>
          </a:p>
          <a:p>
            <a:pPr marL="85725" indent="-85725" algn="ctr">
              <a:defRPr/>
            </a:pP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14290"/>
            <a:ext cx="28575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НАВОДНЕНИЕ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это временное затопление значительной части суши водой в результате действий сил природы. </a:t>
            </a:r>
          </a:p>
          <a:p>
            <a:pPr algn="just"/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ПАВОДОК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– интенсивные дожди и таяние снега при  оттепелях. Отсутствует четко выраженная периодичность. Характеризуется интенсивным и сравнительно кратковременным подъемом уровней воды.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Данные явления могут произойти в результате:</a:t>
            </a:r>
          </a:p>
          <a:p>
            <a:pPr marL="228600" indent="-142875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Быстрого таяния снегов, ледяных заторов, зажоров  на реках. </a:t>
            </a:r>
          </a:p>
          <a:p>
            <a:pPr marL="228600" indent="-142875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Обильных осадков: либо очень продолжительных, либо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кратковремен-ных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но очень интенсивных. 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Наводнения (паводки) можно прогнозировать, а значит, принять предупредительные меры.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С получением прогноза о возможном наводнении осуществляется оповещение населения с помощью сирен, через сеть радио- и телевизионного вещания, другими возможными средствами.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В информации сообщается о времени и границах затопления, даются рекомендации жителям о целесообразном поведении и порядке эвакуации.     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214290"/>
            <a:ext cx="2857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3240" y="0"/>
            <a:ext cx="28051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НАСЕЛЕНИЯ ПРИ УГРОЗЕ И ВОЗНИКНОВЕНИИ НАВОДНЕНИЯ</a:t>
            </a:r>
          </a:p>
          <a:p>
            <a:pPr algn="just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   получении   сигнала ( сообщения)   об  угрозе возникновения наводнения: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сообщите об этом вашим близким, соседям;</a:t>
            </a:r>
          </a:p>
          <a:p>
            <a:pPr marL="85725" indent="-85725"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подготовьте документы, ценные вещи, медикаменты, запас продуктов, электрические фонари и т.п. Необходимые вещи уложите в специальный чемодан или рюкзак;</a:t>
            </a:r>
          </a:p>
          <a:p>
            <a:pPr marL="85725" indent="-85725"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перенесите имущество и материальные ценности в безопасное место (чердак, крыша) или уложите их повыше (на шкафы, антресоли);</a:t>
            </a:r>
          </a:p>
          <a:p>
            <a:pPr marL="85725" indent="-85725"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изучите с членами семьи пути эвакуации,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возможные границы затопления (наводнения), а также уточните  место расположения	сборного эвакуационного пункта;</a:t>
            </a:r>
          </a:p>
          <a:p>
            <a:pPr marL="85725" indent="-85725"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ознакомьтесь с местонахождением лодок, плотов на случай внезапного и бурно развивающегося наводнения.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Перед эвакуацией для сохранения своего дома следует:</a:t>
            </a:r>
          </a:p>
          <a:p>
            <a:pPr marL="314325" indent="-228600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Отключить воду, газ, электричество.</a:t>
            </a:r>
          </a:p>
          <a:p>
            <a:pPr marL="314325" indent="-228600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Погасить огонь в печах.</a:t>
            </a:r>
          </a:p>
          <a:p>
            <a:pPr marL="314325" indent="-228600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Закрыть окна и двери, при необходимости - обить окна и двери первых этажей досками или фанерой.</a:t>
            </a: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72198" y="163860"/>
            <a:ext cx="292895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НАВОДНЕНИЕ ЗАСТАЛО ВРАСПЛОХ:</a:t>
            </a:r>
          </a:p>
          <a:p>
            <a:pPr marL="85725" indent="-85725" algn="just">
              <a:buFont typeface="Wingdings" pitchFamily="2" charset="2"/>
              <a:buChar char="ü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поднимитесь на верхний этаж здания, чердак или крышу; </a:t>
            </a:r>
          </a:p>
          <a:p>
            <a:pPr marL="85725" indent="-85725" algn="just">
              <a:buFont typeface="Wingdings" pitchFamily="2" charset="2"/>
              <a:buChar char="ü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примите меры, позволяющие спасателям своевременно обнаружить всех людей, отрезанных водой  и нуждающихся в помощи: </a:t>
            </a:r>
          </a:p>
          <a:p>
            <a:pPr marL="180975" indent="-95250" algn="just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в светлое время суток - вывесить на высоком месте полотнища (яркую ткань); </a:t>
            </a:r>
          </a:p>
          <a:p>
            <a:pPr marL="180975" indent="-95250" algn="just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темное время - подавать световые сигналы;</a:t>
            </a:r>
          </a:p>
          <a:p>
            <a:pPr marL="180975" indent="-95250" algn="just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позвоните по сотовому телефону (112) и уточните свое местонахождение.</a:t>
            </a:r>
          </a:p>
          <a:p>
            <a:pPr marL="180975" indent="-95250" algn="just"/>
            <a:endParaRPr lang="ru-RU" sz="1100" dirty="0" smtClean="0"/>
          </a:p>
          <a:p>
            <a:pPr marL="85725" indent="-85725" algn="just">
              <a:buFont typeface="Wingdings" pitchFamily="2" charset="2"/>
              <a:buChar char="ü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Если вода застала в поле, лесу, то необходимо выйти на возвышенные места, если нет такой возвышенности – забраться на дерево, использовать все предметы, способные удержать человека            на воде: бревна, доски, деревянные обломки и т. д. ;</a:t>
            </a:r>
          </a:p>
          <a:p>
            <a:pPr marL="85725" indent="-85725" algn="just">
              <a:buFont typeface="Wingdings" pitchFamily="2" charset="2"/>
              <a:buChar char="ü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 прибытия помощи оставайтесь на месте, подавая сигналы о помощи;</a:t>
            </a:r>
          </a:p>
          <a:p>
            <a:pPr marL="85725" indent="-85725" algn="just">
              <a:buFont typeface="Wingdings" pitchFamily="2" charset="2"/>
              <a:buChar char="ü"/>
            </a:pP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самоэвакуацию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на незатопленную территорию производите только в крайних случаях: для оказания неотложной  помощи пострадавшим, при отсутствии воды и продуктов питания, угрозе ухудшения обстановки или утраты уверенности в получении помощи со стороны.</a:t>
            </a:r>
          </a:p>
          <a:p>
            <a:pPr marL="85725" indent="-85725" algn="just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5286388"/>
            <a:ext cx="2395728" cy="103022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000636"/>
            <a:ext cx="2009775" cy="1428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445</Words>
  <Application>Microsoft Office PowerPoint</Application>
  <PresentationFormat>Экран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Миша</cp:lastModifiedBy>
  <cp:revision>31</cp:revision>
  <dcterms:created xsi:type="dcterms:W3CDTF">2013-02-07T08:26:02Z</dcterms:created>
  <dcterms:modified xsi:type="dcterms:W3CDTF">2018-04-04T10:34:44Z</dcterms:modified>
</cp:coreProperties>
</file>